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67" r:id="rId3"/>
    <p:sldId id="290" r:id="rId4"/>
    <p:sldId id="268" r:id="rId5"/>
    <p:sldId id="270" r:id="rId6"/>
    <p:sldId id="266" r:id="rId7"/>
    <p:sldId id="269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8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00"/>
    <a:srgbClr val="0000FF"/>
    <a:srgbClr val="FF3300"/>
    <a:srgbClr val="FFFFFF"/>
    <a:srgbClr val="EDBEBD"/>
    <a:srgbClr val="F1CCCB"/>
    <a:srgbClr val="FFE7E7"/>
    <a:srgbClr val="66FF66"/>
    <a:srgbClr val="7796B8"/>
    <a:srgbClr val="DE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99" autoAdjust="0"/>
  </p:normalViewPr>
  <p:slideViewPr>
    <p:cSldViewPr snapToGrid="0">
      <p:cViewPr>
        <p:scale>
          <a:sx n="40" d="100"/>
          <a:sy n="40" d="100"/>
        </p:scale>
        <p:origin x="720" y="4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7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32104-DE6F-4BD5-8AF1-FB8DF9546047}" type="doc">
      <dgm:prSet loTypeId="urn:microsoft.com/office/officeart/2009/3/layout/StepUpProcess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0854435-957D-4605-B0AF-1E754E9CEA21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5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 落實永久</a:t>
          </a:r>
          <a:endParaRPr lang="en-US" altLang="zh-TW" sz="5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5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 和平標準</a:t>
          </a:r>
          <a:endParaRPr lang="zh-TW" altLang="en-US" sz="5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Implement Permanent Peace Standards</a:t>
          </a:r>
          <a:endParaRPr lang="zh-TW" altLang="en-US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8EBD9A86-4386-4467-9A20-C6033C9FB0EF}" type="parTrans" cxnId="{0E35B985-E0C3-4121-BA0D-59D63154BA3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rgbClr val="FF0000"/>
            </a:solidFill>
          </a:endParaRPr>
        </a:p>
      </dgm:t>
    </dgm:pt>
    <dgm:pt modelId="{FDCE0CD2-8A2F-4DAE-B738-AA4D904F72D9}" type="sibTrans" cxnId="{0E35B985-E0C3-4121-BA0D-59D63154BA3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rgbClr val="FF0000"/>
            </a:solidFill>
          </a:endParaRPr>
        </a:p>
      </dgm:t>
    </dgm:pt>
    <dgm:pt modelId="{247559C0-4636-4A2A-9073-1BF4F2FF9B9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取代</a:t>
          </a:r>
          <a:r>
            <a:rPr lang="en-US" altLang="zh-TW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2035</a:t>
          </a:r>
          <a:r>
            <a:rPr lang="zh-TW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年</a:t>
          </a:r>
          <a:endParaRPr lang="en-US" altLang="zh-TW" sz="4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5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 中國標準</a:t>
          </a:r>
          <a:r>
            <a:rPr lang="en-US" altLang="zh-TW" sz="2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Replace Chinese Standards 2035</a:t>
          </a:r>
          <a:endParaRPr lang="en-US" altLang="zh-TW" sz="2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900" kern="1200" dirty="0">
            <a:solidFill>
              <a:srgbClr val="FF0000"/>
            </a:solidFill>
          </a:endParaRPr>
        </a:p>
      </dgm:t>
    </dgm:pt>
    <dgm:pt modelId="{78A8E1EE-279A-46BF-9A4B-AF80D9974A4A}" type="parTrans" cxnId="{71ECFA0B-ACAD-484A-A7B1-C823FF9173D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rgbClr val="FF0000"/>
            </a:solidFill>
          </a:endParaRPr>
        </a:p>
      </dgm:t>
    </dgm:pt>
    <dgm:pt modelId="{A33BFA6F-2463-4C27-B355-9E475E7929F3}" type="sibTrans" cxnId="{71ECFA0B-ACAD-484A-A7B1-C823FF9173D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rgbClr val="FF0000"/>
            </a:solidFill>
          </a:endParaRPr>
        </a:p>
      </dgm:t>
    </dgm:pt>
    <dgm:pt modelId="{FA07163E-6156-47A0-9293-4F188130FA00}">
      <dgm:prSet phldrT="[文字]" custT="1"/>
      <dgm:spPr/>
      <dgm:t>
        <a:bodyPr/>
        <a:lstStyle/>
        <a:p>
          <a:pPr marL="0" lvl="0" algn="l" defTabSz="217805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rPr>
            <a:t> 永久和平標準</a:t>
          </a:r>
          <a:r>
            <a:rPr lang="en-US" altLang="zh-TW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zh-TW" altLang="en-US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rPr>
            <a:t>世界和平標準</a:t>
          </a:r>
          <a:endParaRPr lang="en-US" altLang="zh-TW" sz="4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Permanent Peace Standard=Global Peace Standards</a:t>
          </a:r>
          <a:endParaRPr lang="zh-TW" altLang="en-US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1B44B556-6CCD-420D-84A6-902C52821049}" type="parTrans" cxnId="{FD30F0FE-5E7E-4AFA-8ADF-C328212077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rgbClr val="FF0000"/>
            </a:solidFill>
          </a:endParaRPr>
        </a:p>
      </dgm:t>
    </dgm:pt>
    <dgm:pt modelId="{4C75D26C-990E-4702-8A72-5A5D4ED6795E}" type="sibTrans" cxnId="{FD30F0FE-5E7E-4AFA-8ADF-C3282120771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rgbClr val="FF0000"/>
            </a:solidFill>
          </a:endParaRPr>
        </a:p>
      </dgm:t>
    </dgm:pt>
    <dgm:pt modelId="{3F0D8AC0-1FC9-4C8C-AC87-3006CD0966FD}" type="pres">
      <dgm:prSet presAssocID="{66432104-DE6F-4BD5-8AF1-FB8DF9546047}" presName="rootnode" presStyleCnt="0">
        <dgm:presLayoutVars>
          <dgm:chMax/>
          <dgm:chPref/>
          <dgm:dir/>
          <dgm:animLvl val="lvl"/>
        </dgm:presLayoutVars>
      </dgm:prSet>
      <dgm:spPr/>
    </dgm:pt>
    <dgm:pt modelId="{37A2E9F8-4367-4FF9-9036-D6F4606714E0}" type="pres">
      <dgm:prSet presAssocID="{80854435-957D-4605-B0AF-1E754E9CEA21}" presName="composite" presStyleCnt="0"/>
      <dgm:spPr/>
    </dgm:pt>
    <dgm:pt modelId="{154FB0AC-F24B-4B07-BE2D-439B4884CCC3}" type="pres">
      <dgm:prSet presAssocID="{80854435-957D-4605-B0AF-1E754E9CEA21}" presName="LShape" presStyleLbl="alignNode1" presStyleIdx="0" presStyleCnt="5" custLinFactNeighborX="218" custLinFactNeighborY="-3551"/>
      <dgm:spPr/>
    </dgm:pt>
    <dgm:pt modelId="{F8208788-8AB9-4E54-B66A-BD53B7E44660}" type="pres">
      <dgm:prSet presAssocID="{80854435-957D-4605-B0AF-1E754E9CEA2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C3E7F48-B8A8-4E97-B9FB-94F07CC78C56}" type="pres">
      <dgm:prSet presAssocID="{80854435-957D-4605-B0AF-1E754E9CEA21}" presName="Triangle" presStyleLbl="alignNode1" presStyleIdx="1" presStyleCnt="5"/>
      <dgm:spPr/>
    </dgm:pt>
    <dgm:pt modelId="{6C9C8E55-2E31-4BA6-A7A3-2C501B573F68}" type="pres">
      <dgm:prSet presAssocID="{FDCE0CD2-8A2F-4DAE-B738-AA4D904F72D9}" presName="sibTrans" presStyleCnt="0"/>
      <dgm:spPr/>
    </dgm:pt>
    <dgm:pt modelId="{1EB55BF1-B14D-47B9-8094-4E16FA70B1A2}" type="pres">
      <dgm:prSet presAssocID="{FDCE0CD2-8A2F-4DAE-B738-AA4D904F72D9}" presName="space" presStyleCnt="0"/>
      <dgm:spPr/>
    </dgm:pt>
    <dgm:pt modelId="{E570F8A5-51BC-476B-A22F-BA87B4DC2CEA}" type="pres">
      <dgm:prSet presAssocID="{247559C0-4636-4A2A-9073-1BF4F2FF9B94}" presName="composite" presStyleCnt="0"/>
      <dgm:spPr/>
    </dgm:pt>
    <dgm:pt modelId="{C73143A5-FEFD-4D68-B86A-C72AEA62FA78}" type="pres">
      <dgm:prSet presAssocID="{247559C0-4636-4A2A-9073-1BF4F2FF9B94}" presName="LShape" presStyleLbl="alignNode1" presStyleIdx="2" presStyleCnt="5"/>
      <dgm:spPr/>
    </dgm:pt>
    <dgm:pt modelId="{9058AFE6-B118-4574-ABB1-56ECED926D49}" type="pres">
      <dgm:prSet presAssocID="{247559C0-4636-4A2A-9073-1BF4F2FF9B9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046C956-93F8-407D-8011-DD719A740033}" type="pres">
      <dgm:prSet presAssocID="{247559C0-4636-4A2A-9073-1BF4F2FF9B94}" presName="Triangle" presStyleLbl="alignNode1" presStyleIdx="3" presStyleCnt="5"/>
      <dgm:spPr/>
    </dgm:pt>
    <dgm:pt modelId="{B69C2461-A78F-42DA-8781-FD835747D550}" type="pres">
      <dgm:prSet presAssocID="{A33BFA6F-2463-4C27-B355-9E475E7929F3}" presName="sibTrans" presStyleCnt="0"/>
      <dgm:spPr/>
    </dgm:pt>
    <dgm:pt modelId="{C0A23AFE-A6EC-449B-8419-B36EE176C673}" type="pres">
      <dgm:prSet presAssocID="{A33BFA6F-2463-4C27-B355-9E475E7929F3}" presName="space" presStyleCnt="0"/>
      <dgm:spPr/>
    </dgm:pt>
    <dgm:pt modelId="{665187F8-1009-4C91-887D-FFDFA3C78F4B}" type="pres">
      <dgm:prSet presAssocID="{FA07163E-6156-47A0-9293-4F188130FA00}" presName="composite" presStyleCnt="0"/>
      <dgm:spPr/>
    </dgm:pt>
    <dgm:pt modelId="{DFB5E338-0FE4-419A-8D55-262279B35D6D}" type="pres">
      <dgm:prSet presAssocID="{FA07163E-6156-47A0-9293-4F188130FA00}" presName="LShape" presStyleLbl="alignNode1" presStyleIdx="4" presStyleCnt="5"/>
      <dgm:spPr/>
    </dgm:pt>
    <dgm:pt modelId="{E303EE43-B715-40BD-A5D9-C857D1AC67AE}" type="pres">
      <dgm:prSet presAssocID="{FA07163E-6156-47A0-9293-4F188130FA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46E690B-23A7-4B4F-8DB4-6E6CE84966EF}" type="presOf" srcId="{247559C0-4636-4A2A-9073-1BF4F2FF9B94}" destId="{9058AFE6-B118-4574-ABB1-56ECED926D49}" srcOrd="0" destOrd="0" presId="urn:microsoft.com/office/officeart/2009/3/layout/StepUpProcess"/>
    <dgm:cxn modelId="{71ECFA0B-ACAD-484A-A7B1-C823FF9173D5}" srcId="{66432104-DE6F-4BD5-8AF1-FB8DF9546047}" destId="{247559C0-4636-4A2A-9073-1BF4F2FF9B94}" srcOrd="1" destOrd="0" parTransId="{78A8E1EE-279A-46BF-9A4B-AF80D9974A4A}" sibTransId="{A33BFA6F-2463-4C27-B355-9E475E7929F3}"/>
    <dgm:cxn modelId="{FC60CC61-108A-4FC7-B5D3-D7A3821FE545}" type="presOf" srcId="{FA07163E-6156-47A0-9293-4F188130FA00}" destId="{E303EE43-B715-40BD-A5D9-C857D1AC67AE}" srcOrd="0" destOrd="0" presId="urn:microsoft.com/office/officeart/2009/3/layout/StepUpProcess"/>
    <dgm:cxn modelId="{7DD62446-059C-4471-BE72-3A00F779079F}" type="presOf" srcId="{66432104-DE6F-4BD5-8AF1-FB8DF9546047}" destId="{3F0D8AC0-1FC9-4C8C-AC87-3006CD0966FD}" srcOrd="0" destOrd="0" presId="urn:microsoft.com/office/officeart/2009/3/layout/StepUpProcess"/>
    <dgm:cxn modelId="{0E35B985-E0C3-4121-BA0D-59D63154BA3D}" srcId="{66432104-DE6F-4BD5-8AF1-FB8DF9546047}" destId="{80854435-957D-4605-B0AF-1E754E9CEA21}" srcOrd="0" destOrd="0" parTransId="{8EBD9A86-4386-4467-9A20-C6033C9FB0EF}" sibTransId="{FDCE0CD2-8A2F-4DAE-B738-AA4D904F72D9}"/>
    <dgm:cxn modelId="{FCFEC6FB-D4A0-497B-A777-D065C0EC06FB}" type="presOf" srcId="{80854435-957D-4605-B0AF-1E754E9CEA21}" destId="{F8208788-8AB9-4E54-B66A-BD53B7E44660}" srcOrd="0" destOrd="0" presId="urn:microsoft.com/office/officeart/2009/3/layout/StepUpProcess"/>
    <dgm:cxn modelId="{FD30F0FE-5E7E-4AFA-8ADF-C32821207716}" srcId="{66432104-DE6F-4BD5-8AF1-FB8DF9546047}" destId="{FA07163E-6156-47A0-9293-4F188130FA00}" srcOrd="2" destOrd="0" parTransId="{1B44B556-6CCD-420D-84A6-902C52821049}" sibTransId="{4C75D26C-990E-4702-8A72-5A5D4ED6795E}"/>
    <dgm:cxn modelId="{61BD095A-87B5-4511-9FF0-B9705B7F5852}" type="presParOf" srcId="{3F0D8AC0-1FC9-4C8C-AC87-3006CD0966FD}" destId="{37A2E9F8-4367-4FF9-9036-D6F4606714E0}" srcOrd="0" destOrd="0" presId="urn:microsoft.com/office/officeart/2009/3/layout/StepUpProcess"/>
    <dgm:cxn modelId="{2B1D47F1-EA30-4436-B974-E65A40CE3353}" type="presParOf" srcId="{37A2E9F8-4367-4FF9-9036-D6F4606714E0}" destId="{154FB0AC-F24B-4B07-BE2D-439B4884CCC3}" srcOrd="0" destOrd="0" presId="urn:microsoft.com/office/officeart/2009/3/layout/StepUpProcess"/>
    <dgm:cxn modelId="{AC386CFE-6A45-4A1C-8298-063E3D1166B2}" type="presParOf" srcId="{37A2E9F8-4367-4FF9-9036-D6F4606714E0}" destId="{F8208788-8AB9-4E54-B66A-BD53B7E44660}" srcOrd="1" destOrd="0" presId="urn:microsoft.com/office/officeart/2009/3/layout/StepUpProcess"/>
    <dgm:cxn modelId="{4375DF9A-8F49-4969-94B6-86686C88CED5}" type="presParOf" srcId="{37A2E9F8-4367-4FF9-9036-D6F4606714E0}" destId="{5C3E7F48-B8A8-4E97-B9FB-94F07CC78C56}" srcOrd="2" destOrd="0" presId="urn:microsoft.com/office/officeart/2009/3/layout/StepUpProcess"/>
    <dgm:cxn modelId="{982343EE-E8F0-4B49-AD64-7C917A22F9DF}" type="presParOf" srcId="{3F0D8AC0-1FC9-4C8C-AC87-3006CD0966FD}" destId="{6C9C8E55-2E31-4BA6-A7A3-2C501B573F68}" srcOrd="1" destOrd="0" presId="urn:microsoft.com/office/officeart/2009/3/layout/StepUpProcess"/>
    <dgm:cxn modelId="{1F4650CB-D3AE-4D43-9A64-CB036A1E4BEB}" type="presParOf" srcId="{6C9C8E55-2E31-4BA6-A7A3-2C501B573F68}" destId="{1EB55BF1-B14D-47B9-8094-4E16FA70B1A2}" srcOrd="0" destOrd="0" presId="urn:microsoft.com/office/officeart/2009/3/layout/StepUpProcess"/>
    <dgm:cxn modelId="{112E8416-519C-4134-85C9-76AA95E4896E}" type="presParOf" srcId="{3F0D8AC0-1FC9-4C8C-AC87-3006CD0966FD}" destId="{E570F8A5-51BC-476B-A22F-BA87B4DC2CEA}" srcOrd="2" destOrd="0" presId="urn:microsoft.com/office/officeart/2009/3/layout/StepUpProcess"/>
    <dgm:cxn modelId="{610D0AF1-C1B4-440C-ADD4-5773CE0CC173}" type="presParOf" srcId="{E570F8A5-51BC-476B-A22F-BA87B4DC2CEA}" destId="{C73143A5-FEFD-4D68-B86A-C72AEA62FA78}" srcOrd="0" destOrd="0" presId="urn:microsoft.com/office/officeart/2009/3/layout/StepUpProcess"/>
    <dgm:cxn modelId="{56E67ACE-EE70-49C8-9C95-FB2176A31936}" type="presParOf" srcId="{E570F8A5-51BC-476B-A22F-BA87B4DC2CEA}" destId="{9058AFE6-B118-4574-ABB1-56ECED926D49}" srcOrd="1" destOrd="0" presId="urn:microsoft.com/office/officeart/2009/3/layout/StepUpProcess"/>
    <dgm:cxn modelId="{D5D1F63E-3BB3-42D3-B28F-B03C57FF2961}" type="presParOf" srcId="{E570F8A5-51BC-476B-A22F-BA87B4DC2CEA}" destId="{3046C956-93F8-407D-8011-DD719A740033}" srcOrd="2" destOrd="0" presId="urn:microsoft.com/office/officeart/2009/3/layout/StepUpProcess"/>
    <dgm:cxn modelId="{D196C1AE-A89B-44CD-B8A0-8120081F1D58}" type="presParOf" srcId="{3F0D8AC0-1FC9-4C8C-AC87-3006CD0966FD}" destId="{B69C2461-A78F-42DA-8781-FD835747D550}" srcOrd="3" destOrd="0" presId="urn:microsoft.com/office/officeart/2009/3/layout/StepUpProcess"/>
    <dgm:cxn modelId="{C3723673-9A6D-4E5F-8059-91E001FBC1CF}" type="presParOf" srcId="{B69C2461-A78F-42DA-8781-FD835747D550}" destId="{C0A23AFE-A6EC-449B-8419-B36EE176C673}" srcOrd="0" destOrd="0" presId="urn:microsoft.com/office/officeart/2009/3/layout/StepUpProcess"/>
    <dgm:cxn modelId="{1D665C2D-107D-429F-9502-0CC0BEFCEEF5}" type="presParOf" srcId="{3F0D8AC0-1FC9-4C8C-AC87-3006CD0966FD}" destId="{665187F8-1009-4C91-887D-FFDFA3C78F4B}" srcOrd="4" destOrd="0" presId="urn:microsoft.com/office/officeart/2009/3/layout/StepUpProcess"/>
    <dgm:cxn modelId="{F07C35D0-7A75-47FF-BE03-2A80A767B311}" type="presParOf" srcId="{665187F8-1009-4C91-887D-FFDFA3C78F4B}" destId="{DFB5E338-0FE4-419A-8D55-262279B35D6D}" srcOrd="0" destOrd="0" presId="urn:microsoft.com/office/officeart/2009/3/layout/StepUpProcess"/>
    <dgm:cxn modelId="{833C4AB0-3925-4692-8EF1-02FB953CF37F}" type="presParOf" srcId="{665187F8-1009-4C91-887D-FFDFA3C78F4B}" destId="{E303EE43-B715-40BD-A5D9-C857D1AC67A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B9209-D506-4A76-86CA-BB941224976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DAA8085-9A5C-4D97-9EF2-D5DCD53073E6}">
      <dgm:prSet phldrT="[文字]" custT="1"/>
      <dgm:spPr/>
      <dgm:t>
        <a:bodyPr lIns="36000" tIns="36000" rIns="36000" bIns="36000" anchor="b" anchorCtr="1"/>
        <a:lstStyle/>
        <a:p>
          <a:pPr>
            <a:lnSpc>
              <a:spcPts val="2500"/>
            </a:lnSpc>
            <a:spcAft>
              <a:spcPts val="0"/>
            </a:spcAft>
          </a:pPr>
          <a:endParaRPr lang="en-US" altLang="zh-TW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2500"/>
            </a:lnSpc>
            <a:spcAft>
              <a:spcPts val="0"/>
            </a:spcAft>
          </a:pPr>
          <a:r>
            <a: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Standards for Permanent Peace</a:t>
          </a:r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8AA71F59-899D-476B-9FDB-13A935994F62}" type="parTrans" cxnId="{AE6CDA40-E2D8-48BC-BD2C-C3A1708AB00F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BD86EE0F-E47F-48BA-A8B0-58ECE13C7D31}" type="sibTrans" cxnId="{AE6CDA40-E2D8-48BC-BD2C-C3A1708AB00F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B2727922-4E4E-4410-BC19-9FD139BB4648}">
      <dgm:prSet phldrT="[文字]" custT="1"/>
      <dgm:spPr>
        <a:solidFill>
          <a:srgbClr val="006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二項基本理念</a:t>
          </a:r>
          <a:endParaRPr lang="en-US" altLang="zh-TW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Basic Concepts</a:t>
          </a:r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 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C93D82-2F50-412A-9454-688F3A7E435D}" type="parTrans" cxnId="{1A7A1149-499D-4FAB-862E-69DB76480CCE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0696019D-13EE-4F29-87CC-9BDDA0C29AB8}" type="sibTrans" cxnId="{1A7A1149-499D-4FAB-862E-69DB76480CCE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320F383A-F9EB-4878-A015-534B653B86F1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rPr>
            <a:t>  創制永久和平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Permanent Peace Initiative</a:t>
          </a:r>
          <a:endParaRPr lang="zh-TW" altLang="en-US" sz="2500" b="1" kern="1200" dirty="0">
            <a:solidFill>
              <a:srgbClr val="E5E8E8">
                <a:lumMod val="10000"/>
              </a:srgb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gm:t>
    </dgm:pt>
    <dgm:pt modelId="{0E7473F7-0BD8-42E0-BE66-47E2449570DA}" type="parTrans" cxnId="{B843D152-9BAB-425D-8106-D565C09774BB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A89E5C26-3FEE-4065-8251-6A4D7CBF1F14}" type="sibTrans" cxnId="{B843D152-9BAB-425D-8106-D565C09774BB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A21649AF-DB31-48CA-8DD9-9413BD0AC580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rPr>
            <a:t>  創制永續發展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Sustainable Development Initiative</a:t>
          </a:r>
          <a:endParaRPr lang="en-US" altLang="zh-TW" sz="2500" b="1" kern="1200" dirty="0">
            <a:solidFill>
              <a:srgbClr val="E5E8E8">
                <a:lumMod val="10000"/>
              </a:srgb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gm:t>
    </dgm:pt>
    <dgm:pt modelId="{5F3A83D9-A81C-4C26-B201-2E16D160E843}" type="parTrans" cxnId="{402FCAFD-F694-485C-AF85-A47524EAA964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11E1CF9E-93DB-4EDE-BC22-7996ECEB038D}" type="sibTrans" cxnId="{402FCAFD-F694-485C-AF85-A47524EAA964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5C7F6B71-D627-45F4-9199-B156B95E9A02}">
      <dgm:prSet phldrT="[文字]" custT="1"/>
      <dgm:spPr>
        <a:solidFill>
          <a:schemeClr val="accent6">
            <a:lumMod val="75000"/>
          </a:schemeClr>
        </a:solidFill>
      </dgm:spPr>
      <dgm:t>
        <a:bodyPr spcFirstLastPara="0" vert="horz" wrap="square" lIns="91440" tIns="91440" rIns="91440" bIns="91440" numCol="1" spcCol="1270" anchor="ctr" anchorCtr="0"/>
        <a:lstStyle/>
        <a:p>
          <a:pPr marL="0"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二十八項基本主張</a:t>
          </a:r>
          <a:endParaRPr lang="en-US" altLang="zh-TW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+mn-cs"/>
          </a:endParaRPr>
        </a:p>
        <a:p>
          <a:pPr marL="0"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28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 </a:t>
          </a:r>
          <a:r>
            <a:rPr lang="en-US" altLang="zh-TW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Basic Principles</a:t>
          </a:r>
        </a:p>
      </dgm:t>
    </dgm:pt>
    <dgm:pt modelId="{31CF1A1A-B1F4-4D1F-8777-630063D02F0A}" type="parTrans" cxnId="{33F4E3BA-C119-46DE-A673-AB5D01609380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A70E8AED-06E8-4523-9AC1-C338D6E1D2CC}" type="sibTrans" cxnId="{33F4E3BA-C119-46DE-A673-AB5D01609380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55F9898D-A65E-4385-BD4D-09BABD1278AD}">
      <dgm:prSet phldrT="[文字]"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司法審判基準 </a:t>
          </a:r>
          <a:r>
            <a:rPr 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Justice and Ruling Standards</a:t>
          </a:r>
          <a:r>
            <a:rPr lang="zh-TW" alt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 </a:t>
          </a:r>
        </a:p>
      </dgm:t>
    </dgm:pt>
    <dgm:pt modelId="{67FD3B1F-2E88-45CF-8B09-238B76213666}" type="parTrans" cxnId="{F6A73818-D116-4A33-B8F5-133D188D4F74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2A9526A9-2BB8-4033-BB2E-AEDF9F7498C1}" type="sibTrans" cxnId="{F6A73818-D116-4A33-B8F5-133D188D4F74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3B8B0259-84D6-4747-9438-8BCDF08F4685}">
      <dgm:prSet custT="1"/>
      <dgm:spPr>
        <a:solidFill>
          <a:srgbClr val="EDBEBD"/>
        </a:solidFill>
      </dgm:spPr>
      <dgm:t>
        <a:bodyPr lIns="0" tIns="0" rIns="0" bIns="0"/>
        <a:lstStyle/>
        <a:p>
          <a:pPr marL="0"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民主基準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Democracy Standards</a:t>
          </a:r>
          <a:endParaRPr lang="zh-TW" altLang="en-US" sz="2500" b="1" kern="1200" dirty="0">
            <a:solidFill>
              <a:srgbClr val="E5E8E8">
                <a:lumMod val="10000"/>
              </a:srgb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gm:t>
    </dgm:pt>
    <dgm:pt modelId="{2A47C393-BECF-4EA4-A062-9E2FC3E62B03}" type="parTrans" cxnId="{98383ABE-B0A0-41B9-A875-94904EFF4D71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BF6FE16C-25F1-4FD5-981A-32F4AC503B8E}" type="sibTrans" cxnId="{98383ABE-B0A0-41B9-A875-94904EFF4D71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5BC3CD00-8993-4052-93BB-250203A01B68}">
      <dgm:prSet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自由基準 </a:t>
          </a:r>
          <a:r>
            <a:rPr lang="en-US" altLang="zh-TW" sz="2500" b="1" kern="1200" dirty="0">
              <a:solidFill>
                <a:schemeClr val="bg2">
                  <a:lumMod val="10000"/>
                </a:scheme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Freedom Standards</a:t>
          </a:r>
          <a:endParaRPr lang="zh-TW" altLang="en-US" sz="2500" b="1" kern="1200" dirty="0">
            <a:solidFill>
              <a:schemeClr val="bg2">
                <a:lumMod val="10000"/>
              </a:scheme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gm:t>
    </dgm:pt>
    <dgm:pt modelId="{B707B4B8-5E0E-4B34-9278-85C069B78965}" type="parTrans" cxnId="{D1D15091-0965-4FEE-8ACB-4CCDF4C50F2E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D420A715-DA36-4DB2-A94F-DC7EBFFAF8A3}" type="sibTrans" cxnId="{D1D15091-0965-4FEE-8ACB-4CCDF4C50F2E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CDD58481-B14C-4914-8332-9731603D948F}">
      <dgm:prSet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dirty="0">
              <a:solidFill>
                <a:schemeClr val="bg2">
                  <a:lumMod val="10000"/>
                </a:schemeClr>
              </a:solidFill>
              <a:effectLst/>
            </a:rPr>
            <a:t>   人權基準 </a:t>
          </a:r>
          <a:r>
            <a:rPr lang="en-US" sz="2500" b="1" dirty="0">
              <a:solidFill>
                <a:schemeClr val="bg2">
                  <a:lumMod val="10000"/>
                </a:schemeClr>
              </a:solidFill>
              <a:effectLst/>
            </a:rPr>
            <a:t>Human Rights Standards</a:t>
          </a:r>
          <a:endParaRPr lang="zh-TW" altLang="en-US" sz="25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6F9D776D-2777-4C16-A920-0EC0482ADA7D}" type="parTrans" cxnId="{D22B896A-2CBC-40B8-8588-FA96380E384C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3B4B2D92-3EC8-44BB-91C2-A5C0318E7CF0}" type="sibTrans" cxnId="{D22B896A-2CBC-40B8-8588-FA96380E384C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CC968689-6564-486D-A32B-FBDA65FF080B}">
      <dgm:prSet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法治基準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Rule of Law Standards</a:t>
          </a:r>
          <a:r>
            <a:rPr lang="zh-TW" alt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</a:p>
      </dgm:t>
    </dgm:pt>
    <dgm:pt modelId="{4104F490-B2C5-473A-8D6F-02C52102743A}" type="parTrans" cxnId="{C95ED403-DD03-4318-8099-4E054945C5ED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D12C5E44-1C61-4FE5-A09D-9A6165D33AB9}" type="sibTrans" cxnId="{C95ED403-DD03-4318-8099-4E054945C5ED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F2B42852-53D6-4E34-A6B4-0E00FF656F68}">
      <dgm:prSet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立法競合基準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Legislative Coopetition Standards</a:t>
          </a:r>
          <a:r>
            <a:rPr lang="zh-TW" alt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</a:p>
      </dgm:t>
    </dgm:pt>
    <dgm:pt modelId="{C9A52531-D8B4-4F02-B859-B2E3F5864426}" type="parTrans" cxnId="{53D0B25F-6A95-4F95-A39C-4B9FA7E1330E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18C8F1CF-522B-4E00-A539-FC22483841C8}" type="sibTrans" cxnId="{53D0B25F-6A95-4F95-A39C-4B9FA7E1330E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0ADADFC8-131B-4F5D-AB41-071268593D71}">
      <dgm:prSet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dirty="0">
              <a:solidFill>
                <a:schemeClr val="bg2">
                  <a:lumMod val="10000"/>
                </a:schemeClr>
              </a:solidFill>
              <a:effectLst/>
            </a:rPr>
            <a:t>   行政競合基準</a:t>
          </a:r>
          <a:r>
            <a:rPr lang="en-US" altLang="zh-TW" sz="2300" b="1" dirty="0">
              <a:solidFill>
                <a:schemeClr val="bg2">
                  <a:lumMod val="10000"/>
                </a:schemeClr>
              </a:solidFill>
              <a:effectLst/>
            </a:rPr>
            <a:t>Administrative</a:t>
          </a:r>
          <a:r>
            <a:rPr lang="en-US" sz="2300" b="1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Coopetition Standards</a:t>
          </a:r>
          <a:r>
            <a:rPr lang="zh-TW" altLang="en-US" sz="2300" b="1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  <a:r>
            <a:rPr lang="zh-TW" altLang="en-US" sz="2300" b="1" dirty="0">
              <a:solidFill>
                <a:schemeClr val="bg2">
                  <a:lumMod val="10000"/>
                </a:schemeClr>
              </a:solidFill>
              <a:effectLst/>
            </a:rPr>
            <a:t> </a:t>
          </a:r>
        </a:p>
      </dgm:t>
    </dgm:pt>
    <dgm:pt modelId="{FD753964-DD76-455C-B92E-5C3701F647BE}" type="parTrans" cxnId="{5EE4A017-9347-4C1B-9816-BE6D18D68B83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5D212A4E-3740-4EAE-839D-FB9A777D9D2F}" type="sibTrans" cxnId="{5EE4A017-9347-4C1B-9816-BE6D18D68B83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0910955C-E0E3-41AF-BEED-8CA37D561355}">
      <dgm:prSet custT="1"/>
      <dgm:spPr>
        <a:solidFill>
          <a:srgbClr val="EDBEBD"/>
        </a:solidFill>
      </dgm:spPr>
      <dgm:t>
        <a:bodyPr lIns="0" tIns="0" rIns="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司法檢察基準 </a:t>
          </a:r>
          <a:r>
            <a:rPr 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Justice and Prosecution Standards</a:t>
          </a:r>
          <a:r>
            <a:rPr lang="zh-TW" alt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</a:p>
      </dgm:t>
    </dgm:pt>
    <dgm:pt modelId="{24528D75-D434-4F0D-9B70-4E948F29D15C}" type="sibTrans" cxnId="{BE455FF8-7CE9-4749-AF27-BCD73644A444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E53E497D-FCFE-4DB3-8F6F-ED05D8E25A27}" type="parTrans" cxnId="{BE455FF8-7CE9-4749-AF27-BCD73644A444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/>
        </a:p>
      </dgm:t>
    </dgm:pt>
    <dgm:pt modelId="{6F16820A-505B-4A79-A103-C8C64D09ACB6}" type="pres">
      <dgm:prSet presAssocID="{D10B9209-D506-4A76-86CA-BB94122497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25A52C-A3D7-44C3-93CE-4E1D522D6B92}" type="pres">
      <dgm:prSet presAssocID="{CDAA8085-9A5C-4D97-9EF2-D5DCD53073E6}" presName="root1" presStyleCnt="0"/>
      <dgm:spPr/>
    </dgm:pt>
    <dgm:pt modelId="{6B9E9608-F8DF-4A59-83F9-003EE12A1A1A}" type="pres">
      <dgm:prSet presAssocID="{CDAA8085-9A5C-4D97-9EF2-D5DCD53073E6}" presName="LevelOneTextNode" presStyleLbl="node0" presStyleIdx="0" presStyleCnt="1" custScaleX="283499" custScaleY="293535" custLinFactNeighborX="-97997" custLinFactNeighborY="10142">
        <dgm:presLayoutVars>
          <dgm:chPref val="3"/>
        </dgm:presLayoutVars>
      </dgm:prSet>
      <dgm:spPr/>
    </dgm:pt>
    <dgm:pt modelId="{252D6FAA-FDFB-4337-BB62-19C051DDBF91}" type="pres">
      <dgm:prSet presAssocID="{CDAA8085-9A5C-4D97-9EF2-D5DCD53073E6}" presName="level2hierChild" presStyleCnt="0"/>
      <dgm:spPr/>
    </dgm:pt>
    <dgm:pt modelId="{8E4BD644-EE38-414A-927E-98694FE1F8A5}" type="pres">
      <dgm:prSet presAssocID="{C8C93D82-2F50-412A-9454-688F3A7E435D}" presName="conn2-1" presStyleLbl="parChTrans1D2" presStyleIdx="0" presStyleCnt="2"/>
      <dgm:spPr/>
    </dgm:pt>
    <dgm:pt modelId="{1181C7FC-8B74-47B8-A2B0-5AF21FA7919E}" type="pres">
      <dgm:prSet presAssocID="{C8C93D82-2F50-412A-9454-688F3A7E435D}" presName="connTx" presStyleLbl="parChTrans1D2" presStyleIdx="0" presStyleCnt="2"/>
      <dgm:spPr/>
    </dgm:pt>
    <dgm:pt modelId="{07317FE7-1721-4A9D-BF81-27A5FE6D24CA}" type="pres">
      <dgm:prSet presAssocID="{B2727922-4E4E-4410-BC19-9FD139BB4648}" presName="root2" presStyleCnt="0"/>
      <dgm:spPr/>
    </dgm:pt>
    <dgm:pt modelId="{D0777F10-FDCF-41A5-9FA0-464B62274FC4}" type="pres">
      <dgm:prSet presAssocID="{B2727922-4E4E-4410-BC19-9FD139BB4648}" presName="LevelTwoTextNode" presStyleLbl="node2" presStyleIdx="0" presStyleCnt="2" custScaleX="173894" custScaleY="383347" custLinFactNeighborX="-18157" custLinFactNeighborY="-80989">
        <dgm:presLayoutVars>
          <dgm:chPref val="3"/>
        </dgm:presLayoutVars>
      </dgm:prSet>
      <dgm:spPr/>
    </dgm:pt>
    <dgm:pt modelId="{0968FAAE-5287-458D-BF25-AE91E59541D5}" type="pres">
      <dgm:prSet presAssocID="{B2727922-4E4E-4410-BC19-9FD139BB4648}" presName="level3hierChild" presStyleCnt="0"/>
      <dgm:spPr/>
    </dgm:pt>
    <dgm:pt modelId="{AC7C3C31-C0F2-466A-92EA-C69ED0C37DDB}" type="pres">
      <dgm:prSet presAssocID="{0E7473F7-0BD8-42E0-BE66-47E2449570DA}" presName="conn2-1" presStyleLbl="parChTrans1D3" presStyleIdx="0" presStyleCnt="10"/>
      <dgm:spPr/>
    </dgm:pt>
    <dgm:pt modelId="{06A30251-62C3-43C1-B597-E57C6850C2F0}" type="pres">
      <dgm:prSet presAssocID="{0E7473F7-0BD8-42E0-BE66-47E2449570DA}" presName="connTx" presStyleLbl="parChTrans1D3" presStyleIdx="0" presStyleCnt="10"/>
      <dgm:spPr/>
    </dgm:pt>
    <dgm:pt modelId="{74BC65A3-51B1-4084-80B3-CE5A947A4573}" type="pres">
      <dgm:prSet presAssocID="{320F383A-F9EB-4878-A015-534B653B86F1}" presName="root2" presStyleCnt="0"/>
      <dgm:spPr/>
    </dgm:pt>
    <dgm:pt modelId="{5A780DB2-F955-489E-94C7-1FD6A6B29BB9}" type="pres">
      <dgm:prSet presAssocID="{320F383A-F9EB-4878-A015-534B653B86F1}" presName="LevelTwoTextNode" presStyleLbl="node3" presStyleIdx="0" presStyleCnt="10" custScaleX="587729" custScaleY="147630" custLinFactY="-36721" custLinFactNeighborX="21342" custLinFactNeighborY="-100000">
        <dgm:presLayoutVars>
          <dgm:chPref val="3"/>
        </dgm:presLayoutVars>
      </dgm:prSet>
      <dgm:spPr/>
    </dgm:pt>
    <dgm:pt modelId="{D0D7F729-45B3-4947-90A9-2692BF282F1A}" type="pres">
      <dgm:prSet presAssocID="{320F383A-F9EB-4878-A015-534B653B86F1}" presName="level3hierChild" presStyleCnt="0"/>
      <dgm:spPr/>
    </dgm:pt>
    <dgm:pt modelId="{6E7408B0-460E-45EE-B448-5E50C44D27C4}" type="pres">
      <dgm:prSet presAssocID="{5F3A83D9-A81C-4C26-B201-2E16D160E843}" presName="conn2-1" presStyleLbl="parChTrans1D3" presStyleIdx="1" presStyleCnt="10"/>
      <dgm:spPr/>
    </dgm:pt>
    <dgm:pt modelId="{EE44DEE2-9212-4030-B0E1-5677CF983FF8}" type="pres">
      <dgm:prSet presAssocID="{5F3A83D9-A81C-4C26-B201-2E16D160E843}" presName="connTx" presStyleLbl="parChTrans1D3" presStyleIdx="1" presStyleCnt="10"/>
      <dgm:spPr/>
    </dgm:pt>
    <dgm:pt modelId="{D6D4CF59-8D07-43CB-B5FD-C574D75132BF}" type="pres">
      <dgm:prSet presAssocID="{A21649AF-DB31-48CA-8DD9-9413BD0AC580}" presName="root2" presStyleCnt="0"/>
      <dgm:spPr/>
    </dgm:pt>
    <dgm:pt modelId="{B0E14840-255A-4E8F-805D-2B9CED2B9124}" type="pres">
      <dgm:prSet presAssocID="{A21649AF-DB31-48CA-8DD9-9413BD0AC580}" presName="LevelTwoTextNode" presStyleLbl="node3" presStyleIdx="1" presStyleCnt="10" custScaleX="590852" custScaleY="146827" custLinFactY="-16129" custLinFactNeighborX="21364" custLinFactNeighborY="-100000">
        <dgm:presLayoutVars>
          <dgm:chPref val="3"/>
        </dgm:presLayoutVars>
      </dgm:prSet>
      <dgm:spPr/>
    </dgm:pt>
    <dgm:pt modelId="{68E63B6B-17CE-44E3-BA89-0ECAC4FC2F0A}" type="pres">
      <dgm:prSet presAssocID="{A21649AF-DB31-48CA-8DD9-9413BD0AC580}" presName="level3hierChild" presStyleCnt="0"/>
      <dgm:spPr/>
    </dgm:pt>
    <dgm:pt modelId="{76FBAB36-CC42-4E0F-9352-0DB837BC8B05}" type="pres">
      <dgm:prSet presAssocID="{31CF1A1A-B1F4-4D1F-8777-630063D02F0A}" presName="conn2-1" presStyleLbl="parChTrans1D2" presStyleIdx="1" presStyleCnt="2"/>
      <dgm:spPr/>
    </dgm:pt>
    <dgm:pt modelId="{30B32D54-788F-4895-BA58-9D5BBC68BDC8}" type="pres">
      <dgm:prSet presAssocID="{31CF1A1A-B1F4-4D1F-8777-630063D02F0A}" presName="connTx" presStyleLbl="parChTrans1D2" presStyleIdx="1" presStyleCnt="2"/>
      <dgm:spPr/>
    </dgm:pt>
    <dgm:pt modelId="{9AF935F8-F76B-433E-9FBD-5DE8E1BFE89B}" type="pres">
      <dgm:prSet presAssocID="{5C7F6B71-D627-45F4-9199-B156B95E9A02}" presName="root2" presStyleCnt="0"/>
      <dgm:spPr/>
    </dgm:pt>
    <dgm:pt modelId="{DB4149FC-4B32-4DED-AC51-2EEC92321A53}" type="pres">
      <dgm:prSet presAssocID="{5C7F6B71-D627-45F4-9199-B156B95E9A02}" presName="LevelTwoTextNode" presStyleLbl="node2" presStyleIdx="1" presStyleCnt="2" custScaleX="173894" custScaleY="507943" custLinFactNeighborX="-18157" custLinFactNeighborY="-44073">
        <dgm:presLayoutVars>
          <dgm:chPref val="3"/>
        </dgm:presLayoutVars>
      </dgm:prSet>
      <dgm:spPr/>
    </dgm:pt>
    <dgm:pt modelId="{C3A5C63A-0145-417A-8F82-79546E99A9D4}" type="pres">
      <dgm:prSet presAssocID="{5C7F6B71-D627-45F4-9199-B156B95E9A02}" presName="level3hierChild" presStyleCnt="0"/>
      <dgm:spPr/>
    </dgm:pt>
    <dgm:pt modelId="{140C5060-4BEF-4C3A-AD7B-68E8B83765F6}" type="pres">
      <dgm:prSet presAssocID="{B707B4B8-5E0E-4B34-9278-85C069B78965}" presName="conn2-1" presStyleLbl="parChTrans1D3" presStyleIdx="2" presStyleCnt="10"/>
      <dgm:spPr/>
    </dgm:pt>
    <dgm:pt modelId="{EB67A678-05F3-47C3-9100-1454568478D7}" type="pres">
      <dgm:prSet presAssocID="{B707B4B8-5E0E-4B34-9278-85C069B78965}" presName="connTx" presStyleLbl="parChTrans1D3" presStyleIdx="2" presStyleCnt="10"/>
      <dgm:spPr/>
    </dgm:pt>
    <dgm:pt modelId="{E7AB4163-0686-4C52-BFCC-D30C87ABF3C1}" type="pres">
      <dgm:prSet presAssocID="{5BC3CD00-8993-4052-93BB-250203A01B68}" presName="root2" presStyleCnt="0"/>
      <dgm:spPr/>
    </dgm:pt>
    <dgm:pt modelId="{82794E33-D3E7-48D8-9839-CC8C39BAF8A1}" type="pres">
      <dgm:prSet presAssocID="{5BC3CD00-8993-4052-93BB-250203A01B68}" presName="LevelTwoTextNode" presStyleLbl="node3" presStyleIdx="2" presStyleCnt="10" custScaleX="613750" custScaleY="144674" custLinFactY="-14880" custLinFactNeighborX="22400" custLinFactNeighborY="-100000">
        <dgm:presLayoutVars>
          <dgm:chPref val="3"/>
        </dgm:presLayoutVars>
      </dgm:prSet>
      <dgm:spPr/>
    </dgm:pt>
    <dgm:pt modelId="{6398DE25-CF36-4339-AEA5-9EBE426F015B}" type="pres">
      <dgm:prSet presAssocID="{5BC3CD00-8993-4052-93BB-250203A01B68}" presName="level3hierChild" presStyleCnt="0"/>
      <dgm:spPr/>
    </dgm:pt>
    <dgm:pt modelId="{8883E469-152F-4BE2-B68C-A9E8E6EB0CC9}" type="pres">
      <dgm:prSet presAssocID="{2A47C393-BECF-4EA4-A062-9E2FC3E62B03}" presName="conn2-1" presStyleLbl="parChTrans1D3" presStyleIdx="3" presStyleCnt="10"/>
      <dgm:spPr/>
    </dgm:pt>
    <dgm:pt modelId="{BFAC7198-5539-448D-8548-CBFA9F588D40}" type="pres">
      <dgm:prSet presAssocID="{2A47C393-BECF-4EA4-A062-9E2FC3E62B03}" presName="connTx" presStyleLbl="parChTrans1D3" presStyleIdx="3" presStyleCnt="10"/>
      <dgm:spPr/>
    </dgm:pt>
    <dgm:pt modelId="{610F671B-1BE7-4043-A327-BBE8140C3090}" type="pres">
      <dgm:prSet presAssocID="{3B8B0259-84D6-4747-9438-8BCDF08F4685}" presName="root2" presStyleCnt="0"/>
      <dgm:spPr/>
    </dgm:pt>
    <dgm:pt modelId="{136704E0-4DB9-4CF7-91C0-5E976D5D4E67}" type="pres">
      <dgm:prSet presAssocID="{3B8B0259-84D6-4747-9438-8BCDF08F4685}" presName="LevelTwoTextNode" presStyleLbl="node3" presStyleIdx="3" presStyleCnt="10" custScaleX="613750" custScaleY="129890" custLinFactY="-632" custLinFactNeighborX="22400" custLinFactNeighborY="-100000">
        <dgm:presLayoutVars>
          <dgm:chPref val="3"/>
        </dgm:presLayoutVars>
      </dgm:prSet>
      <dgm:spPr/>
    </dgm:pt>
    <dgm:pt modelId="{8BA5916D-EDF0-48C4-B450-FACB6A7B86AA}" type="pres">
      <dgm:prSet presAssocID="{3B8B0259-84D6-4747-9438-8BCDF08F4685}" presName="level3hierChild" presStyleCnt="0"/>
      <dgm:spPr/>
    </dgm:pt>
    <dgm:pt modelId="{E0A87D03-63C4-42DE-BE27-36C480B809AC}" type="pres">
      <dgm:prSet presAssocID="{6F9D776D-2777-4C16-A920-0EC0482ADA7D}" presName="conn2-1" presStyleLbl="parChTrans1D3" presStyleIdx="4" presStyleCnt="10"/>
      <dgm:spPr/>
    </dgm:pt>
    <dgm:pt modelId="{45910F2C-5506-49EB-8E41-9961B9B06092}" type="pres">
      <dgm:prSet presAssocID="{6F9D776D-2777-4C16-A920-0EC0482ADA7D}" presName="connTx" presStyleLbl="parChTrans1D3" presStyleIdx="4" presStyleCnt="10"/>
      <dgm:spPr/>
    </dgm:pt>
    <dgm:pt modelId="{896C26B9-F21D-402A-90C6-E3EBD5602696}" type="pres">
      <dgm:prSet presAssocID="{CDD58481-B14C-4914-8332-9731603D948F}" presName="root2" presStyleCnt="0"/>
      <dgm:spPr/>
    </dgm:pt>
    <dgm:pt modelId="{59B30962-7FA2-4F7E-9C7F-8F91482429CB}" type="pres">
      <dgm:prSet presAssocID="{CDD58481-B14C-4914-8332-9731603D948F}" presName="LevelTwoTextNode" presStyleLbl="node3" presStyleIdx="4" presStyleCnt="10" custScaleX="613750" custScaleY="144674" custLinFactNeighborX="22400" custLinFactNeighborY="-86220">
        <dgm:presLayoutVars>
          <dgm:chPref val="3"/>
        </dgm:presLayoutVars>
      </dgm:prSet>
      <dgm:spPr/>
    </dgm:pt>
    <dgm:pt modelId="{57A899F1-F351-4A1B-B586-CB084335E85C}" type="pres">
      <dgm:prSet presAssocID="{CDD58481-B14C-4914-8332-9731603D948F}" presName="level3hierChild" presStyleCnt="0"/>
      <dgm:spPr/>
    </dgm:pt>
    <dgm:pt modelId="{F8AFF79E-9F3A-4B7F-8305-F0D122A78584}" type="pres">
      <dgm:prSet presAssocID="{4104F490-B2C5-473A-8D6F-02C52102743A}" presName="conn2-1" presStyleLbl="parChTrans1D3" presStyleIdx="5" presStyleCnt="10"/>
      <dgm:spPr/>
    </dgm:pt>
    <dgm:pt modelId="{88683866-41A8-4C14-876B-27AC1BBBC80F}" type="pres">
      <dgm:prSet presAssocID="{4104F490-B2C5-473A-8D6F-02C52102743A}" presName="connTx" presStyleLbl="parChTrans1D3" presStyleIdx="5" presStyleCnt="10"/>
      <dgm:spPr/>
    </dgm:pt>
    <dgm:pt modelId="{004073F2-C93D-4393-9F21-84649D7CF5DB}" type="pres">
      <dgm:prSet presAssocID="{CC968689-6564-486D-A32B-FBDA65FF080B}" presName="root2" presStyleCnt="0"/>
      <dgm:spPr/>
    </dgm:pt>
    <dgm:pt modelId="{8C89DA18-285A-43BD-B95A-B929844ADF6D}" type="pres">
      <dgm:prSet presAssocID="{CC968689-6564-486D-A32B-FBDA65FF080B}" presName="LevelTwoTextNode" presStyleLbl="node3" presStyleIdx="5" presStyleCnt="10" custScaleX="613750" custScaleY="144674" custLinFactNeighborX="22400" custLinFactNeighborY="-75370">
        <dgm:presLayoutVars>
          <dgm:chPref val="3"/>
        </dgm:presLayoutVars>
      </dgm:prSet>
      <dgm:spPr/>
    </dgm:pt>
    <dgm:pt modelId="{4FA71761-4593-4767-9B66-3F5DEA82709F}" type="pres">
      <dgm:prSet presAssocID="{CC968689-6564-486D-A32B-FBDA65FF080B}" presName="level3hierChild" presStyleCnt="0"/>
      <dgm:spPr/>
    </dgm:pt>
    <dgm:pt modelId="{1BD65DF1-5611-4BF0-82B6-E5A20B507090}" type="pres">
      <dgm:prSet presAssocID="{C9A52531-D8B4-4F02-B859-B2E3F5864426}" presName="conn2-1" presStyleLbl="parChTrans1D3" presStyleIdx="6" presStyleCnt="10"/>
      <dgm:spPr/>
    </dgm:pt>
    <dgm:pt modelId="{2473D98D-47C3-4EDD-BBD3-98160951B811}" type="pres">
      <dgm:prSet presAssocID="{C9A52531-D8B4-4F02-B859-B2E3F5864426}" presName="connTx" presStyleLbl="parChTrans1D3" presStyleIdx="6" presStyleCnt="10"/>
      <dgm:spPr/>
    </dgm:pt>
    <dgm:pt modelId="{459F31A0-89EE-4FAE-B8BF-28D7964AF3B9}" type="pres">
      <dgm:prSet presAssocID="{F2B42852-53D6-4E34-A6B4-0E00FF656F68}" presName="root2" presStyleCnt="0"/>
      <dgm:spPr/>
    </dgm:pt>
    <dgm:pt modelId="{16B0B223-8FDF-4D0F-A092-C1E36985FCEF}" type="pres">
      <dgm:prSet presAssocID="{F2B42852-53D6-4E34-A6B4-0E00FF656F68}" presName="LevelTwoTextNode" presStyleLbl="node3" presStyleIdx="6" presStyleCnt="10" custScaleX="613750" custScaleY="144674" custLinFactNeighborX="22400" custLinFactNeighborY="-60958">
        <dgm:presLayoutVars>
          <dgm:chPref val="3"/>
        </dgm:presLayoutVars>
      </dgm:prSet>
      <dgm:spPr/>
    </dgm:pt>
    <dgm:pt modelId="{497C1FAF-7CD3-4077-BB6E-BE88A8857139}" type="pres">
      <dgm:prSet presAssocID="{F2B42852-53D6-4E34-A6B4-0E00FF656F68}" presName="level3hierChild" presStyleCnt="0"/>
      <dgm:spPr/>
    </dgm:pt>
    <dgm:pt modelId="{000B04DE-F0EE-4802-92B0-586B230ACF34}" type="pres">
      <dgm:prSet presAssocID="{FD753964-DD76-455C-B92E-5C3701F647BE}" presName="conn2-1" presStyleLbl="parChTrans1D3" presStyleIdx="7" presStyleCnt="10"/>
      <dgm:spPr/>
    </dgm:pt>
    <dgm:pt modelId="{1748754E-7B93-4565-9B68-DC6F73543973}" type="pres">
      <dgm:prSet presAssocID="{FD753964-DD76-455C-B92E-5C3701F647BE}" presName="connTx" presStyleLbl="parChTrans1D3" presStyleIdx="7" presStyleCnt="10"/>
      <dgm:spPr/>
    </dgm:pt>
    <dgm:pt modelId="{12CE30FF-7700-499D-81F5-8A36C9736186}" type="pres">
      <dgm:prSet presAssocID="{0ADADFC8-131B-4F5D-AB41-071268593D71}" presName="root2" presStyleCnt="0"/>
      <dgm:spPr/>
    </dgm:pt>
    <dgm:pt modelId="{71F33C22-9ACF-42C8-B6FE-7C9A8E2D76BE}" type="pres">
      <dgm:prSet presAssocID="{0ADADFC8-131B-4F5D-AB41-071268593D71}" presName="LevelTwoTextNode" presStyleLbl="node3" presStyleIdx="7" presStyleCnt="10" custScaleX="613750" custScaleY="144674" custLinFactNeighborX="22400" custLinFactNeighborY="-49944">
        <dgm:presLayoutVars>
          <dgm:chPref val="3"/>
        </dgm:presLayoutVars>
      </dgm:prSet>
      <dgm:spPr/>
    </dgm:pt>
    <dgm:pt modelId="{09B75A30-C190-49E5-BF2C-37E1D108B86A}" type="pres">
      <dgm:prSet presAssocID="{0ADADFC8-131B-4F5D-AB41-071268593D71}" presName="level3hierChild" presStyleCnt="0"/>
      <dgm:spPr/>
    </dgm:pt>
    <dgm:pt modelId="{BE36A929-FF2D-420D-885D-EF221917CF4C}" type="pres">
      <dgm:prSet presAssocID="{E53E497D-FCFE-4DB3-8F6F-ED05D8E25A27}" presName="conn2-1" presStyleLbl="parChTrans1D3" presStyleIdx="8" presStyleCnt="10"/>
      <dgm:spPr/>
    </dgm:pt>
    <dgm:pt modelId="{6E968271-BF8A-45C2-9A86-21223435F8B0}" type="pres">
      <dgm:prSet presAssocID="{E53E497D-FCFE-4DB3-8F6F-ED05D8E25A27}" presName="connTx" presStyleLbl="parChTrans1D3" presStyleIdx="8" presStyleCnt="10"/>
      <dgm:spPr/>
    </dgm:pt>
    <dgm:pt modelId="{7AE668C5-3FAE-401E-A16C-EE6205B79B91}" type="pres">
      <dgm:prSet presAssocID="{0910955C-E0E3-41AF-BEED-8CA37D561355}" presName="root2" presStyleCnt="0"/>
      <dgm:spPr/>
    </dgm:pt>
    <dgm:pt modelId="{31781561-A0B9-4BD4-93F4-D98FF4F5A05D}" type="pres">
      <dgm:prSet presAssocID="{0910955C-E0E3-41AF-BEED-8CA37D561355}" presName="LevelTwoTextNode" presStyleLbl="node3" presStyleIdx="8" presStyleCnt="10" custScaleX="613750" custScaleY="144674" custLinFactNeighborX="22400" custLinFactNeighborY="-35860">
        <dgm:presLayoutVars>
          <dgm:chPref val="3"/>
        </dgm:presLayoutVars>
      </dgm:prSet>
      <dgm:spPr/>
    </dgm:pt>
    <dgm:pt modelId="{38EFE5A3-5E9C-4339-AC3C-699161F5D4E8}" type="pres">
      <dgm:prSet presAssocID="{0910955C-E0E3-41AF-BEED-8CA37D561355}" presName="level3hierChild" presStyleCnt="0"/>
      <dgm:spPr/>
    </dgm:pt>
    <dgm:pt modelId="{010923D0-BB1F-4424-813C-5EEBD3136225}" type="pres">
      <dgm:prSet presAssocID="{67FD3B1F-2E88-45CF-8B09-238B76213666}" presName="conn2-1" presStyleLbl="parChTrans1D3" presStyleIdx="9" presStyleCnt="10"/>
      <dgm:spPr/>
    </dgm:pt>
    <dgm:pt modelId="{0324B705-3BA0-4A6E-9848-40D9CCAA1DF6}" type="pres">
      <dgm:prSet presAssocID="{67FD3B1F-2E88-45CF-8B09-238B76213666}" presName="connTx" presStyleLbl="parChTrans1D3" presStyleIdx="9" presStyleCnt="10"/>
      <dgm:spPr/>
    </dgm:pt>
    <dgm:pt modelId="{974730E7-E486-413B-BB7C-94333C09A32A}" type="pres">
      <dgm:prSet presAssocID="{55F9898D-A65E-4385-BD4D-09BABD1278AD}" presName="root2" presStyleCnt="0"/>
      <dgm:spPr/>
    </dgm:pt>
    <dgm:pt modelId="{0A87A86E-1F37-45B7-BDE0-4431776F20DE}" type="pres">
      <dgm:prSet presAssocID="{55F9898D-A65E-4385-BD4D-09BABD1278AD}" presName="LevelTwoTextNode" presStyleLbl="node3" presStyleIdx="9" presStyleCnt="10" custScaleX="613750" custScaleY="144674" custLinFactNeighborX="22400" custLinFactNeighborY="-19151">
        <dgm:presLayoutVars>
          <dgm:chPref val="3"/>
        </dgm:presLayoutVars>
      </dgm:prSet>
      <dgm:spPr/>
    </dgm:pt>
    <dgm:pt modelId="{0051E677-5216-435A-9BF2-4F1BFDDB813E}" type="pres">
      <dgm:prSet presAssocID="{55F9898D-A65E-4385-BD4D-09BABD1278AD}" presName="level3hierChild" presStyleCnt="0"/>
      <dgm:spPr/>
    </dgm:pt>
  </dgm:ptLst>
  <dgm:cxnLst>
    <dgm:cxn modelId="{5D378303-9D30-4B23-B8A1-26C952853DF0}" type="presOf" srcId="{C9A52531-D8B4-4F02-B859-B2E3F5864426}" destId="{2473D98D-47C3-4EDD-BBD3-98160951B811}" srcOrd="1" destOrd="0" presId="urn:microsoft.com/office/officeart/2008/layout/HorizontalMultiLevelHierarchy"/>
    <dgm:cxn modelId="{C95ED403-DD03-4318-8099-4E054945C5ED}" srcId="{5C7F6B71-D627-45F4-9199-B156B95E9A02}" destId="{CC968689-6564-486D-A32B-FBDA65FF080B}" srcOrd="3" destOrd="0" parTransId="{4104F490-B2C5-473A-8D6F-02C52102743A}" sibTransId="{D12C5E44-1C61-4FE5-A09D-9A6165D33AB9}"/>
    <dgm:cxn modelId="{8F944112-03EB-4542-AABE-4E8E3E1CAE58}" type="presOf" srcId="{6F9D776D-2777-4C16-A920-0EC0482ADA7D}" destId="{45910F2C-5506-49EB-8E41-9961B9B06092}" srcOrd="1" destOrd="0" presId="urn:microsoft.com/office/officeart/2008/layout/HorizontalMultiLevelHierarchy"/>
    <dgm:cxn modelId="{123D4712-38AE-4EE0-8863-39AFD38073B8}" type="presOf" srcId="{31CF1A1A-B1F4-4D1F-8777-630063D02F0A}" destId="{30B32D54-788F-4895-BA58-9D5BBC68BDC8}" srcOrd="1" destOrd="0" presId="urn:microsoft.com/office/officeart/2008/layout/HorizontalMultiLevelHierarchy"/>
    <dgm:cxn modelId="{30D0C216-BF6F-4ACC-9CC1-03BE6410D794}" type="presOf" srcId="{C8C93D82-2F50-412A-9454-688F3A7E435D}" destId="{8E4BD644-EE38-414A-927E-98694FE1F8A5}" srcOrd="0" destOrd="0" presId="urn:microsoft.com/office/officeart/2008/layout/HorizontalMultiLevelHierarchy"/>
    <dgm:cxn modelId="{618FF816-FA5B-4E64-807D-38282645115F}" type="presOf" srcId="{A21649AF-DB31-48CA-8DD9-9413BD0AC580}" destId="{B0E14840-255A-4E8F-805D-2B9CED2B9124}" srcOrd="0" destOrd="0" presId="urn:microsoft.com/office/officeart/2008/layout/HorizontalMultiLevelHierarchy"/>
    <dgm:cxn modelId="{5EE4A017-9347-4C1B-9816-BE6D18D68B83}" srcId="{5C7F6B71-D627-45F4-9199-B156B95E9A02}" destId="{0ADADFC8-131B-4F5D-AB41-071268593D71}" srcOrd="5" destOrd="0" parTransId="{FD753964-DD76-455C-B92E-5C3701F647BE}" sibTransId="{5D212A4E-3740-4EAE-839D-FB9A777D9D2F}"/>
    <dgm:cxn modelId="{946ADE17-B897-410D-9683-B691E6934B5E}" type="presOf" srcId="{B707B4B8-5E0E-4B34-9278-85C069B78965}" destId="{140C5060-4BEF-4C3A-AD7B-68E8B83765F6}" srcOrd="0" destOrd="0" presId="urn:microsoft.com/office/officeart/2008/layout/HorizontalMultiLevelHierarchy"/>
    <dgm:cxn modelId="{F6A73818-D116-4A33-B8F5-133D188D4F74}" srcId="{5C7F6B71-D627-45F4-9199-B156B95E9A02}" destId="{55F9898D-A65E-4385-BD4D-09BABD1278AD}" srcOrd="7" destOrd="0" parTransId="{67FD3B1F-2E88-45CF-8B09-238B76213666}" sibTransId="{2A9526A9-2BB8-4033-BB2E-AEDF9F7498C1}"/>
    <dgm:cxn modelId="{51020223-09EA-4B14-A226-458F75425673}" type="presOf" srcId="{D10B9209-D506-4A76-86CA-BB9412249766}" destId="{6F16820A-505B-4A79-A103-C8C64D09ACB6}" srcOrd="0" destOrd="0" presId="urn:microsoft.com/office/officeart/2008/layout/HorizontalMultiLevelHierarchy"/>
    <dgm:cxn modelId="{D1495124-00DC-4569-A657-8E039C668B9B}" type="presOf" srcId="{67FD3B1F-2E88-45CF-8B09-238B76213666}" destId="{010923D0-BB1F-4424-813C-5EEBD3136225}" srcOrd="0" destOrd="0" presId="urn:microsoft.com/office/officeart/2008/layout/HorizontalMultiLevelHierarchy"/>
    <dgm:cxn modelId="{C753B031-0FF6-49A6-8B7F-BBA57DF9F768}" type="presOf" srcId="{320F383A-F9EB-4878-A015-534B653B86F1}" destId="{5A780DB2-F955-489E-94C7-1FD6A6B29BB9}" srcOrd="0" destOrd="0" presId="urn:microsoft.com/office/officeart/2008/layout/HorizontalMultiLevelHierarchy"/>
    <dgm:cxn modelId="{4FB69332-C50A-48FF-BA61-B0671345B82A}" type="presOf" srcId="{B707B4B8-5E0E-4B34-9278-85C069B78965}" destId="{EB67A678-05F3-47C3-9100-1454568478D7}" srcOrd="1" destOrd="0" presId="urn:microsoft.com/office/officeart/2008/layout/HorizontalMultiLevelHierarchy"/>
    <dgm:cxn modelId="{F4DD783C-1B0F-4F67-A6D8-51A41E6991E4}" type="presOf" srcId="{31CF1A1A-B1F4-4D1F-8777-630063D02F0A}" destId="{76FBAB36-CC42-4E0F-9352-0DB837BC8B05}" srcOrd="0" destOrd="0" presId="urn:microsoft.com/office/officeart/2008/layout/HorizontalMultiLevelHierarchy"/>
    <dgm:cxn modelId="{AE6CDA40-E2D8-48BC-BD2C-C3A1708AB00F}" srcId="{D10B9209-D506-4A76-86CA-BB9412249766}" destId="{CDAA8085-9A5C-4D97-9EF2-D5DCD53073E6}" srcOrd="0" destOrd="0" parTransId="{8AA71F59-899D-476B-9FDB-13A935994F62}" sibTransId="{BD86EE0F-E47F-48BA-A8B0-58ECE13C7D31}"/>
    <dgm:cxn modelId="{53D0B25F-6A95-4F95-A39C-4B9FA7E1330E}" srcId="{5C7F6B71-D627-45F4-9199-B156B95E9A02}" destId="{F2B42852-53D6-4E34-A6B4-0E00FF656F68}" srcOrd="4" destOrd="0" parTransId="{C9A52531-D8B4-4F02-B859-B2E3F5864426}" sibTransId="{18C8F1CF-522B-4E00-A539-FC22483841C8}"/>
    <dgm:cxn modelId="{D00DA965-277C-4013-82F5-56700CF7DE02}" type="presOf" srcId="{CDAA8085-9A5C-4D97-9EF2-D5DCD53073E6}" destId="{6B9E9608-F8DF-4A59-83F9-003EE12A1A1A}" srcOrd="0" destOrd="0" presId="urn:microsoft.com/office/officeart/2008/layout/HorizontalMultiLevelHierarchy"/>
    <dgm:cxn modelId="{1A7A1149-499D-4FAB-862E-69DB76480CCE}" srcId="{CDAA8085-9A5C-4D97-9EF2-D5DCD53073E6}" destId="{B2727922-4E4E-4410-BC19-9FD139BB4648}" srcOrd="0" destOrd="0" parTransId="{C8C93D82-2F50-412A-9454-688F3A7E435D}" sibTransId="{0696019D-13EE-4F29-87CC-9BDDA0C29AB8}"/>
    <dgm:cxn modelId="{D22B896A-2CBC-40B8-8588-FA96380E384C}" srcId="{5C7F6B71-D627-45F4-9199-B156B95E9A02}" destId="{CDD58481-B14C-4914-8332-9731603D948F}" srcOrd="2" destOrd="0" parTransId="{6F9D776D-2777-4C16-A920-0EC0482ADA7D}" sibTransId="{3B4B2D92-3EC8-44BB-91C2-A5C0318E7CF0}"/>
    <dgm:cxn modelId="{AE467772-A355-42C1-A2F8-AFFA80698FE3}" type="presOf" srcId="{CDD58481-B14C-4914-8332-9731603D948F}" destId="{59B30962-7FA2-4F7E-9C7F-8F91482429CB}" srcOrd="0" destOrd="0" presId="urn:microsoft.com/office/officeart/2008/layout/HorizontalMultiLevelHierarchy"/>
    <dgm:cxn modelId="{B843D152-9BAB-425D-8106-D565C09774BB}" srcId="{B2727922-4E4E-4410-BC19-9FD139BB4648}" destId="{320F383A-F9EB-4878-A015-534B653B86F1}" srcOrd="0" destOrd="0" parTransId="{0E7473F7-0BD8-42E0-BE66-47E2449570DA}" sibTransId="{A89E5C26-3FEE-4065-8251-6A4D7CBF1F14}"/>
    <dgm:cxn modelId="{AA5BF652-E709-45FD-ADC5-3E6D62575B25}" type="presOf" srcId="{0E7473F7-0BD8-42E0-BE66-47E2449570DA}" destId="{AC7C3C31-C0F2-466A-92EA-C69ED0C37DDB}" srcOrd="0" destOrd="0" presId="urn:microsoft.com/office/officeart/2008/layout/HorizontalMultiLevelHierarchy"/>
    <dgm:cxn modelId="{5CD6F953-667C-4D18-BFD3-B31169E6C3E5}" type="presOf" srcId="{2A47C393-BECF-4EA4-A062-9E2FC3E62B03}" destId="{BFAC7198-5539-448D-8548-CBFA9F588D40}" srcOrd="1" destOrd="0" presId="urn:microsoft.com/office/officeart/2008/layout/HorizontalMultiLevelHierarchy"/>
    <dgm:cxn modelId="{28BE0158-7A9C-482A-879A-665F91CBA040}" type="presOf" srcId="{C8C93D82-2F50-412A-9454-688F3A7E435D}" destId="{1181C7FC-8B74-47B8-A2B0-5AF21FA7919E}" srcOrd="1" destOrd="0" presId="urn:microsoft.com/office/officeart/2008/layout/HorizontalMultiLevelHierarchy"/>
    <dgm:cxn modelId="{C0E23D7C-B47D-4C2D-9986-D95A500BDB0E}" type="presOf" srcId="{0910955C-E0E3-41AF-BEED-8CA37D561355}" destId="{31781561-A0B9-4BD4-93F4-D98FF4F5A05D}" srcOrd="0" destOrd="0" presId="urn:microsoft.com/office/officeart/2008/layout/HorizontalMultiLevelHierarchy"/>
    <dgm:cxn modelId="{BD389C7C-695B-45F5-933E-D5BE4B3E4637}" type="presOf" srcId="{5BC3CD00-8993-4052-93BB-250203A01B68}" destId="{82794E33-D3E7-48D8-9839-CC8C39BAF8A1}" srcOrd="0" destOrd="0" presId="urn:microsoft.com/office/officeart/2008/layout/HorizontalMultiLevelHierarchy"/>
    <dgm:cxn modelId="{5DE85A80-CC4D-440D-A2EB-A819962BE8A1}" type="presOf" srcId="{2A47C393-BECF-4EA4-A062-9E2FC3E62B03}" destId="{8883E469-152F-4BE2-B68C-A9E8E6EB0CC9}" srcOrd="0" destOrd="0" presId="urn:microsoft.com/office/officeart/2008/layout/HorizontalMultiLevelHierarchy"/>
    <dgm:cxn modelId="{F27C3287-1E8A-4750-99A9-E5AE8FA2C117}" type="presOf" srcId="{5C7F6B71-D627-45F4-9199-B156B95E9A02}" destId="{DB4149FC-4B32-4DED-AC51-2EEC92321A53}" srcOrd="0" destOrd="0" presId="urn:microsoft.com/office/officeart/2008/layout/HorizontalMultiLevelHierarchy"/>
    <dgm:cxn modelId="{A95C4D8A-368F-4E7A-A0EA-27AEAF4CCFBE}" type="presOf" srcId="{4104F490-B2C5-473A-8D6F-02C52102743A}" destId="{88683866-41A8-4C14-876B-27AC1BBBC80F}" srcOrd="1" destOrd="0" presId="urn:microsoft.com/office/officeart/2008/layout/HorizontalMultiLevelHierarchy"/>
    <dgm:cxn modelId="{F054878C-AA7D-44B7-8453-AA112131A711}" type="presOf" srcId="{FD753964-DD76-455C-B92E-5C3701F647BE}" destId="{1748754E-7B93-4565-9B68-DC6F73543973}" srcOrd="1" destOrd="0" presId="urn:microsoft.com/office/officeart/2008/layout/HorizontalMultiLevelHierarchy"/>
    <dgm:cxn modelId="{D1D15091-0965-4FEE-8ACB-4CCDF4C50F2E}" srcId="{5C7F6B71-D627-45F4-9199-B156B95E9A02}" destId="{5BC3CD00-8993-4052-93BB-250203A01B68}" srcOrd="0" destOrd="0" parTransId="{B707B4B8-5E0E-4B34-9278-85C069B78965}" sibTransId="{D420A715-DA36-4DB2-A94F-DC7EBFFAF8A3}"/>
    <dgm:cxn modelId="{88967593-6CA2-4CAD-87A8-8FCD4831F3E7}" type="presOf" srcId="{E53E497D-FCFE-4DB3-8F6F-ED05D8E25A27}" destId="{BE36A929-FF2D-420D-885D-EF221917CF4C}" srcOrd="0" destOrd="0" presId="urn:microsoft.com/office/officeart/2008/layout/HorizontalMultiLevelHierarchy"/>
    <dgm:cxn modelId="{1BC9C4A3-9DB3-45E4-A66D-87A6AA70B7EE}" type="presOf" srcId="{55F9898D-A65E-4385-BD4D-09BABD1278AD}" destId="{0A87A86E-1F37-45B7-BDE0-4431776F20DE}" srcOrd="0" destOrd="0" presId="urn:microsoft.com/office/officeart/2008/layout/HorizontalMultiLevelHierarchy"/>
    <dgm:cxn modelId="{98F808B4-F75F-4B95-9737-1AC23E7B4ECA}" type="presOf" srcId="{F2B42852-53D6-4E34-A6B4-0E00FF656F68}" destId="{16B0B223-8FDF-4D0F-A092-C1E36985FCEF}" srcOrd="0" destOrd="0" presId="urn:microsoft.com/office/officeart/2008/layout/HorizontalMultiLevelHierarchy"/>
    <dgm:cxn modelId="{722225B5-6B44-4091-8F19-F24346CD20DA}" type="presOf" srcId="{6F9D776D-2777-4C16-A920-0EC0482ADA7D}" destId="{E0A87D03-63C4-42DE-BE27-36C480B809AC}" srcOrd="0" destOrd="0" presId="urn:microsoft.com/office/officeart/2008/layout/HorizontalMultiLevelHierarchy"/>
    <dgm:cxn modelId="{443084B7-6D19-4A4E-9BCD-70118FA6E192}" type="presOf" srcId="{67FD3B1F-2E88-45CF-8B09-238B76213666}" destId="{0324B705-3BA0-4A6E-9848-40D9CCAA1DF6}" srcOrd="1" destOrd="0" presId="urn:microsoft.com/office/officeart/2008/layout/HorizontalMultiLevelHierarchy"/>
    <dgm:cxn modelId="{33F4E3BA-C119-46DE-A673-AB5D01609380}" srcId="{CDAA8085-9A5C-4D97-9EF2-D5DCD53073E6}" destId="{5C7F6B71-D627-45F4-9199-B156B95E9A02}" srcOrd="1" destOrd="0" parTransId="{31CF1A1A-B1F4-4D1F-8777-630063D02F0A}" sibTransId="{A70E8AED-06E8-4523-9AC1-C338D6E1D2CC}"/>
    <dgm:cxn modelId="{2EAA5EBD-D1B6-4F8D-A6E7-FEFFB1E586CA}" type="presOf" srcId="{5F3A83D9-A81C-4C26-B201-2E16D160E843}" destId="{EE44DEE2-9212-4030-B0E1-5677CF983FF8}" srcOrd="1" destOrd="0" presId="urn:microsoft.com/office/officeart/2008/layout/HorizontalMultiLevelHierarchy"/>
    <dgm:cxn modelId="{5E031BBE-59FF-4FF3-B5EA-517AE9088DCB}" type="presOf" srcId="{0E7473F7-0BD8-42E0-BE66-47E2449570DA}" destId="{06A30251-62C3-43C1-B597-E57C6850C2F0}" srcOrd="1" destOrd="0" presId="urn:microsoft.com/office/officeart/2008/layout/HorizontalMultiLevelHierarchy"/>
    <dgm:cxn modelId="{98383ABE-B0A0-41B9-A875-94904EFF4D71}" srcId="{5C7F6B71-D627-45F4-9199-B156B95E9A02}" destId="{3B8B0259-84D6-4747-9438-8BCDF08F4685}" srcOrd="1" destOrd="0" parTransId="{2A47C393-BECF-4EA4-A062-9E2FC3E62B03}" sibTransId="{BF6FE16C-25F1-4FD5-981A-32F4AC503B8E}"/>
    <dgm:cxn modelId="{85A565C0-55A6-4EC0-BC8E-19C4A2F42D4C}" type="presOf" srcId="{CC968689-6564-486D-A32B-FBDA65FF080B}" destId="{8C89DA18-285A-43BD-B95A-B929844ADF6D}" srcOrd="0" destOrd="0" presId="urn:microsoft.com/office/officeart/2008/layout/HorizontalMultiLevelHierarchy"/>
    <dgm:cxn modelId="{F3034FC0-8D3B-45ED-A1DE-80F15EF6C9E5}" type="presOf" srcId="{E53E497D-FCFE-4DB3-8F6F-ED05D8E25A27}" destId="{6E968271-BF8A-45C2-9A86-21223435F8B0}" srcOrd="1" destOrd="0" presId="urn:microsoft.com/office/officeart/2008/layout/HorizontalMultiLevelHierarchy"/>
    <dgm:cxn modelId="{A0A745C2-E7D0-4337-AC49-3EAC9625FAE8}" type="presOf" srcId="{5F3A83D9-A81C-4C26-B201-2E16D160E843}" destId="{6E7408B0-460E-45EE-B448-5E50C44D27C4}" srcOrd="0" destOrd="0" presId="urn:microsoft.com/office/officeart/2008/layout/HorizontalMultiLevelHierarchy"/>
    <dgm:cxn modelId="{7690A5C2-76E7-4FB4-A713-FFF1D467D3B7}" type="presOf" srcId="{3B8B0259-84D6-4747-9438-8BCDF08F4685}" destId="{136704E0-4DB9-4CF7-91C0-5E976D5D4E67}" srcOrd="0" destOrd="0" presId="urn:microsoft.com/office/officeart/2008/layout/HorizontalMultiLevelHierarchy"/>
    <dgm:cxn modelId="{DF2F0DC4-39A8-45CE-9085-D5F3D6EF6430}" type="presOf" srcId="{0ADADFC8-131B-4F5D-AB41-071268593D71}" destId="{71F33C22-9ACF-42C8-B6FE-7C9A8E2D76BE}" srcOrd="0" destOrd="0" presId="urn:microsoft.com/office/officeart/2008/layout/HorizontalMultiLevelHierarchy"/>
    <dgm:cxn modelId="{BB6D75CB-5C55-4BE6-8260-0D704916C1C9}" type="presOf" srcId="{C9A52531-D8B4-4F02-B859-B2E3F5864426}" destId="{1BD65DF1-5611-4BF0-82B6-E5A20B507090}" srcOrd="0" destOrd="0" presId="urn:microsoft.com/office/officeart/2008/layout/HorizontalMultiLevelHierarchy"/>
    <dgm:cxn modelId="{6A476ADB-3068-4AE6-A125-6C8B5D5799D2}" type="presOf" srcId="{4104F490-B2C5-473A-8D6F-02C52102743A}" destId="{F8AFF79E-9F3A-4B7F-8305-F0D122A78584}" srcOrd="0" destOrd="0" presId="urn:microsoft.com/office/officeart/2008/layout/HorizontalMultiLevelHierarchy"/>
    <dgm:cxn modelId="{9F3552E0-4F45-4B92-A805-73545439D246}" type="presOf" srcId="{B2727922-4E4E-4410-BC19-9FD139BB4648}" destId="{D0777F10-FDCF-41A5-9FA0-464B62274FC4}" srcOrd="0" destOrd="0" presId="urn:microsoft.com/office/officeart/2008/layout/HorizontalMultiLevelHierarchy"/>
    <dgm:cxn modelId="{F2C132E8-321A-4A0D-A9AF-151756139414}" type="presOf" srcId="{FD753964-DD76-455C-B92E-5C3701F647BE}" destId="{000B04DE-F0EE-4802-92B0-586B230ACF34}" srcOrd="0" destOrd="0" presId="urn:microsoft.com/office/officeart/2008/layout/HorizontalMultiLevelHierarchy"/>
    <dgm:cxn modelId="{BE455FF8-7CE9-4749-AF27-BCD73644A444}" srcId="{5C7F6B71-D627-45F4-9199-B156B95E9A02}" destId="{0910955C-E0E3-41AF-BEED-8CA37D561355}" srcOrd="6" destOrd="0" parTransId="{E53E497D-FCFE-4DB3-8F6F-ED05D8E25A27}" sibTransId="{24528D75-D434-4F0D-9B70-4E948F29D15C}"/>
    <dgm:cxn modelId="{402FCAFD-F694-485C-AF85-A47524EAA964}" srcId="{B2727922-4E4E-4410-BC19-9FD139BB4648}" destId="{A21649AF-DB31-48CA-8DD9-9413BD0AC580}" srcOrd="1" destOrd="0" parTransId="{5F3A83D9-A81C-4C26-B201-2E16D160E843}" sibTransId="{11E1CF9E-93DB-4EDE-BC22-7996ECEB038D}"/>
    <dgm:cxn modelId="{3BAA049F-F5BA-4AF4-B1AD-C19BEED878EA}" type="presParOf" srcId="{6F16820A-505B-4A79-A103-C8C64D09ACB6}" destId="{9725A52C-A3D7-44C3-93CE-4E1D522D6B92}" srcOrd="0" destOrd="0" presId="urn:microsoft.com/office/officeart/2008/layout/HorizontalMultiLevelHierarchy"/>
    <dgm:cxn modelId="{65544460-47F5-4A9D-9BB4-0BFDE6B64F5A}" type="presParOf" srcId="{9725A52C-A3D7-44C3-93CE-4E1D522D6B92}" destId="{6B9E9608-F8DF-4A59-83F9-003EE12A1A1A}" srcOrd="0" destOrd="0" presId="urn:microsoft.com/office/officeart/2008/layout/HorizontalMultiLevelHierarchy"/>
    <dgm:cxn modelId="{027E09C4-0D2D-4EEA-A843-EF45F9192C84}" type="presParOf" srcId="{9725A52C-A3D7-44C3-93CE-4E1D522D6B92}" destId="{252D6FAA-FDFB-4337-BB62-19C051DDBF91}" srcOrd="1" destOrd="0" presId="urn:microsoft.com/office/officeart/2008/layout/HorizontalMultiLevelHierarchy"/>
    <dgm:cxn modelId="{42D3DB09-CB7A-4505-8E97-E890727B6A4A}" type="presParOf" srcId="{252D6FAA-FDFB-4337-BB62-19C051DDBF91}" destId="{8E4BD644-EE38-414A-927E-98694FE1F8A5}" srcOrd="0" destOrd="0" presId="urn:microsoft.com/office/officeart/2008/layout/HorizontalMultiLevelHierarchy"/>
    <dgm:cxn modelId="{6EE5AB89-5EBA-42B8-BB27-30AC2BB632D1}" type="presParOf" srcId="{8E4BD644-EE38-414A-927E-98694FE1F8A5}" destId="{1181C7FC-8B74-47B8-A2B0-5AF21FA7919E}" srcOrd="0" destOrd="0" presId="urn:microsoft.com/office/officeart/2008/layout/HorizontalMultiLevelHierarchy"/>
    <dgm:cxn modelId="{0D43C5CD-8473-43F0-81D4-C3441B33AC86}" type="presParOf" srcId="{252D6FAA-FDFB-4337-BB62-19C051DDBF91}" destId="{07317FE7-1721-4A9D-BF81-27A5FE6D24CA}" srcOrd="1" destOrd="0" presId="urn:microsoft.com/office/officeart/2008/layout/HorizontalMultiLevelHierarchy"/>
    <dgm:cxn modelId="{AB46C87A-C438-437B-9B12-DBA7801BAA4A}" type="presParOf" srcId="{07317FE7-1721-4A9D-BF81-27A5FE6D24CA}" destId="{D0777F10-FDCF-41A5-9FA0-464B62274FC4}" srcOrd="0" destOrd="0" presId="urn:microsoft.com/office/officeart/2008/layout/HorizontalMultiLevelHierarchy"/>
    <dgm:cxn modelId="{628D658C-15B3-46EA-978B-B716D9EF4B29}" type="presParOf" srcId="{07317FE7-1721-4A9D-BF81-27A5FE6D24CA}" destId="{0968FAAE-5287-458D-BF25-AE91E59541D5}" srcOrd="1" destOrd="0" presId="urn:microsoft.com/office/officeart/2008/layout/HorizontalMultiLevelHierarchy"/>
    <dgm:cxn modelId="{69289FB3-302B-46FF-A694-5EA917851903}" type="presParOf" srcId="{0968FAAE-5287-458D-BF25-AE91E59541D5}" destId="{AC7C3C31-C0F2-466A-92EA-C69ED0C37DDB}" srcOrd="0" destOrd="0" presId="urn:microsoft.com/office/officeart/2008/layout/HorizontalMultiLevelHierarchy"/>
    <dgm:cxn modelId="{99F22297-D885-4146-88EB-756037427B40}" type="presParOf" srcId="{AC7C3C31-C0F2-466A-92EA-C69ED0C37DDB}" destId="{06A30251-62C3-43C1-B597-E57C6850C2F0}" srcOrd="0" destOrd="0" presId="urn:microsoft.com/office/officeart/2008/layout/HorizontalMultiLevelHierarchy"/>
    <dgm:cxn modelId="{CEC03F72-6715-4303-973D-7BB6D14BBBB8}" type="presParOf" srcId="{0968FAAE-5287-458D-BF25-AE91E59541D5}" destId="{74BC65A3-51B1-4084-80B3-CE5A947A4573}" srcOrd="1" destOrd="0" presId="urn:microsoft.com/office/officeart/2008/layout/HorizontalMultiLevelHierarchy"/>
    <dgm:cxn modelId="{D66B088F-1A04-490C-96A5-F416346A8603}" type="presParOf" srcId="{74BC65A3-51B1-4084-80B3-CE5A947A4573}" destId="{5A780DB2-F955-489E-94C7-1FD6A6B29BB9}" srcOrd="0" destOrd="0" presId="urn:microsoft.com/office/officeart/2008/layout/HorizontalMultiLevelHierarchy"/>
    <dgm:cxn modelId="{99BFC75E-59F6-4FA7-9D2D-0270EB3F9A5D}" type="presParOf" srcId="{74BC65A3-51B1-4084-80B3-CE5A947A4573}" destId="{D0D7F729-45B3-4947-90A9-2692BF282F1A}" srcOrd="1" destOrd="0" presId="urn:microsoft.com/office/officeart/2008/layout/HorizontalMultiLevelHierarchy"/>
    <dgm:cxn modelId="{E028E231-F257-475D-BC63-729514CF28FB}" type="presParOf" srcId="{0968FAAE-5287-458D-BF25-AE91E59541D5}" destId="{6E7408B0-460E-45EE-B448-5E50C44D27C4}" srcOrd="2" destOrd="0" presId="urn:microsoft.com/office/officeart/2008/layout/HorizontalMultiLevelHierarchy"/>
    <dgm:cxn modelId="{C2EE3FCD-C336-4401-8D7C-49ACA19BA12F}" type="presParOf" srcId="{6E7408B0-460E-45EE-B448-5E50C44D27C4}" destId="{EE44DEE2-9212-4030-B0E1-5677CF983FF8}" srcOrd="0" destOrd="0" presId="urn:microsoft.com/office/officeart/2008/layout/HorizontalMultiLevelHierarchy"/>
    <dgm:cxn modelId="{CA494FE5-5D8E-4585-95BD-72954CDCDC9F}" type="presParOf" srcId="{0968FAAE-5287-458D-BF25-AE91E59541D5}" destId="{D6D4CF59-8D07-43CB-B5FD-C574D75132BF}" srcOrd="3" destOrd="0" presId="urn:microsoft.com/office/officeart/2008/layout/HorizontalMultiLevelHierarchy"/>
    <dgm:cxn modelId="{9009BC2E-D349-40F9-BF66-E3AFA7E6B8A0}" type="presParOf" srcId="{D6D4CF59-8D07-43CB-B5FD-C574D75132BF}" destId="{B0E14840-255A-4E8F-805D-2B9CED2B9124}" srcOrd="0" destOrd="0" presId="urn:microsoft.com/office/officeart/2008/layout/HorizontalMultiLevelHierarchy"/>
    <dgm:cxn modelId="{A01CAB9B-38FA-4B19-BD82-814AD6DA8764}" type="presParOf" srcId="{D6D4CF59-8D07-43CB-B5FD-C574D75132BF}" destId="{68E63B6B-17CE-44E3-BA89-0ECAC4FC2F0A}" srcOrd="1" destOrd="0" presId="urn:microsoft.com/office/officeart/2008/layout/HorizontalMultiLevelHierarchy"/>
    <dgm:cxn modelId="{70249C22-E4DB-4704-BECC-282D8545C3EB}" type="presParOf" srcId="{252D6FAA-FDFB-4337-BB62-19C051DDBF91}" destId="{76FBAB36-CC42-4E0F-9352-0DB837BC8B05}" srcOrd="2" destOrd="0" presId="urn:microsoft.com/office/officeart/2008/layout/HorizontalMultiLevelHierarchy"/>
    <dgm:cxn modelId="{25F65C4D-4965-45F6-B99A-4AE9DDFC3378}" type="presParOf" srcId="{76FBAB36-CC42-4E0F-9352-0DB837BC8B05}" destId="{30B32D54-788F-4895-BA58-9D5BBC68BDC8}" srcOrd="0" destOrd="0" presId="urn:microsoft.com/office/officeart/2008/layout/HorizontalMultiLevelHierarchy"/>
    <dgm:cxn modelId="{03D855F4-E040-476F-9102-8238D37DD5E3}" type="presParOf" srcId="{252D6FAA-FDFB-4337-BB62-19C051DDBF91}" destId="{9AF935F8-F76B-433E-9FBD-5DE8E1BFE89B}" srcOrd="3" destOrd="0" presId="urn:microsoft.com/office/officeart/2008/layout/HorizontalMultiLevelHierarchy"/>
    <dgm:cxn modelId="{00CDEE2B-0683-4D0E-87E5-6309F9E64A04}" type="presParOf" srcId="{9AF935F8-F76B-433E-9FBD-5DE8E1BFE89B}" destId="{DB4149FC-4B32-4DED-AC51-2EEC92321A53}" srcOrd="0" destOrd="0" presId="urn:microsoft.com/office/officeart/2008/layout/HorizontalMultiLevelHierarchy"/>
    <dgm:cxn modelId="{A0DDA9AF-A6E9-4381-B449-56D018619E58}" type="presParOf" srcId="{9AF935F8-F76B-433E-9FBD-5DE8E1BFE89B}" destId="{C3A5C63A-0145-417A-8F82-79546E99A9D4}" srcOrd="1" destOrd="0" presId="urn:microsoft.com/office/officeart/2008/layout/HorizontalMultiLevelHierarchy"/>
    <dgm:cxn modelId="{C6810AA4-9CE3-481A-8C56-02285467D701}" type="presParOf" srcId="{C3A5C63A-0145-417A-8F82-79546E99A9D4}" destId="{140C5060-4BEF-4C3A-AD7B-68E8B83765F6}" srcOrd="0" destOrd="0" presId="urn:microsoft.com/office/officeart/2008/layout/HorizontalMultiLevelHierarchy"/>
    <dgm:cxn modelId="{2C5EF051-8819-4EC4-A0AD-4B89779E3337}" type="presParOf" srcId="{140C5060-4BEF-4C3A-AD7B-68E8B83765F6}" destId="{EB67A678-05F3-47C3-9100-1454568478D7}" srcOrd="0" destOrd="0" presId="urn:microsoft.com/office/officeart/2008/layout/HorizontalMultiLevelHierarchy"/>
    <dgm:cxn modelId="{D716CF85-5250-49B0-8025-126AB0770824}" type="presParOf" srcId="{C3A5C63A-0145-417A-8F82-79546E99A9D4}" destId="{E7AB4163-0686-4C52-BFCC-D30C87ABF3C1}" srcOrd="1" destOrd="0" presId="urn:microsoft.com/office/officeart/2008/layout/HorizontalMultiLevelHierarchy"/>
    <dgm:cxn modelId="{7EFAA3F4-7937-459E-B2BC-0C3507E8B36B}" type="presParOf" srcId="{E7AB4163-0686-4C52-BFCC-D30C87ABF3C1}" destId="{82794E33-D3E7-48D8-9839-CC8C39BAF8A1}" srcOrd="0" destOrd="0" presId="urn:microsoft.com/office/officeart/2008/layout/HorizontalMultiLevelHierarchy"/>
    <dgm:cxn modelId="{5984B215-FC7E-4160-9537-8BC9D372F3A5}" type="presParOf" srcId="{E7AB4163-0686-4C52-BFCC-D30C87ABF3C1}" destId="{6398DE25-CF36-4339-AEA5-9EBE426F015B}" srcOrd="1" destOrd="0" presId="urn:microsoft.com/office/officeart/2008/layout/HorizontalMultiLevelHierarchy"/>
    <dgm:cxn modelId="{75F06E1C-4F93-4773-A473-E3D392BE54E5}" type="presParOf" srcId="{C3A5C63A-0145-417A-8F82-79546E99A9D4}" destId="{8883E469-152F-4BE2-B68C-A9E8E6EB0CC9}" srcOrd="2" destOrd="0" presId="urn:microsoft.com/office/officeart/2008/layout/HorizontalMultiLevelHierarchy"/>
    <dgm:cxn modelId="{DDC50F2B-CD1B-4CEF-BF16-62C96ABEC265}" type="presParOf" srcId="{8883E469-152F-4BE2-B68C-A9E8E6EB0CC9}" destId="{BFAC7198-5539-448D-8548-CBFA9F588D40}" srcOrd="0" destOrd="0" presId="urn:microsoft.com/office/officeart/2008/layout/HorizontalMultiLevelHierarchy"/>
    <dgm:cxn modelId="{42C1E71B-E40C-476F-A5BD-11CCABA6566D}" type="presParOf" srcId="{C3A5C63A-0145-417A-8F82-79546E99A9D4}" destId="{610F671B-1BE7-4043-A327-BBE8140C3090}" srcOrd="3" destOrd="0" presId="urn:microsoft.com/office/officeart/2008/layout/HorizontalMultiLevelHierarchy"/>
    <dgm:cxn modelId="{2D35D2C8-1575-4962-AC39-7A88379812F7}" type="presParOf" srcId="{610F671B-1BE7-4043-A327-BBE8140C3090}" destId="{136704E0-4DB9-4CF7-91C0-5E976D5D4E67}" srcOrd="0" destOrd="0" presId="urn:microsoft.com/office/officeart/2008/layout/HorizontalMultiLevelHierarchy"/>
    <dgm:cxn modelId="{6FF83D11-5D26-46B5-9830-3B0F2960A29C}" type="presParOf" srcId="{610F671B-1BE7-4043-A327-BBE8140C3090}" destId="{8BA5916D-EDF0-48C4-B450-FACB6A7B86AA}" srcOrd="1" destOrd="0" presId="urn:microsoft.com/office/officeart/2008/layout/HorizontalMultiLevelHierarchy"/>
    <dgm:cxn modelId="{0CFB05F5-82AB-4861-B958-3EE3E140C5AD}" type="presParOf" srcId="{C3A5C63A-0145-417A-8F82-79546E99A9D4}" destId="{E0A87D03-63C4-42DE-BE27-36C480B809AC}" srcOrd="4" destOrd="0" presId="urn:microsoft.com/office/officeart/2008/layout/HorizontalMultiLevelHierarchy"/>
    <dgm:cxn modelId="{47532069-9E58-43A0-BE5E-DDF899109EEF}" type="presParOf" srcId="{E0A87D03-63C4-42DE-BE27-36C480B809AC}" destId="{45910F2C-5506-49EB-8E41-9961B9B06092}" srcOrd="0" destOrd="0" presId="urn:microsoft.com/office/officeart/2008/layout/HorizontalMultiLevelHierarchy"/>
    <dgm:cxn modelId="{9B841DA9-ECDE-4A8C-9B7C-1AF0E4DA2A56}" type="presParOf" srcId="{C3A5C63A-0145-417A-8F82-79546E99A9D4}" destId="{896C26B9-F21D-402A-90C6-E3EBD5602696}" srcOrd="5" destOrd="0" presId="urn:microsoft.com/office/officeart/2008/layout/HorizontalMultiLevelHierarchy"/>
    <dgm:cxn modelId="{CB8656E7-53A6-4814-B4A0-82F42EEF4162}" type="presParOf" srcId="{896C26B9-F21D-402A-90C6-E3EBD5602696}" destId="{59B30962-7FA2-4F7E-9C7F-8F91482429CB}" srcOrd="0" destOrd="0" presId="urn:microsoft.com/office/officeart/2008/layout/HorizontalMultiLevelHierarchy"/>
    <dgm:cxn modelId="{CC625DF0-C868-41E9-97D3-BDE2601234E9}" type="presParOf" srcId="{896C26B9-F21D-402A-90C6-E3EBD5602696}" destId="{57A899F1-F351-4A1B-B586-CB084335E85C}" srcOrd="1" destOrd="0" presId="urn:microsoft.com/office/officeart/2008/layout/HorizontalMultiLevelHierarchy"/>
    <dgm:cxn modelId="{F6ED1B3F-F6CC-4A07-AD41-C53C48A91E65}" type="presParOf" srcId="{C3A5C63A-0145-417A-8F82-79546E99A9D4}" destId="{F8AFF79E-9F3A-4B7F-8305-F0D122A78584}" srcOrd="6" destOrd="0" presId="urn:microsoft.com/office/officeart/2008/layout/HorizontalMultiLevelHierarchy"/>
    <dgm:cxn modelId="{09F64FC6-5398-491C-8147-F6B7E021659E}" type="presParOf" srcId="{F8AFF79E-9F3A-4B7F-8305-F0D122A78584}" destId="{88683866-41A8-4C14-876B-27AC1BBBC80F}" srcOrd="0" destOrd="0" presId="urn:microsoft.com/office/officeart/2008/layout/HorizontalMultiLevelHierarchy"/>
    <dgm:cxn modelId="{63306F1C-1012-4905-8FBD-0872B813822A}" type="presParOf" srcId="{C3A5C63A-0145-417A-8F82-79546E99A9D4}" destId="{004073F2-C93D-4393-9F21-84649D7CF5DB}" srcOrd="7" destOrd="0" presId="urn:microsoft.com/office/officeart/2008/layout/HorizontalMultiLevelHierarchy"/>
    <dgm:cxn modelId="{0C9384C4-EF3B-4311-908E-A50161CB9A56}" type="presParOf" srcId="{004073F2-C93D-4393-9F21-84649D7CF5DB}" destId="{8C89DA18-285A-43BD-B95A-B929844ADF6D}" srcOrd="0" destOrd="0" presId="urn:microsoft.com/office/officeart/2008/layout/HorizontalMultiLevelHierarchy"/>
    <dgm:cxn modelId="{B86EF966-0C2B-4E73-9E9D-AE7EF15C1F2E}" type="presParOf" srcId="{004073F2-C93D-4393-9F21-84649D7CF5DB}" destId="{4FA71761-4593-4767-9B66-3F5DEA82709F}" srcOrd="1" destOrd="0" presId="urn:microsoft.com/office/officeart/2008/layout/HorizontalMultiLevelHierarchy"/>
    <dgm:cxn modelId="{B18EA86E-5DB4-4934-9CF4-CF7FA8DC3EB5}" type="presParOf" srcId="{C3A5C63A-0145-417A-8F82-79546E99A9D4}" destId="{1BD65DF1-5611-4BF0-82B6-E5A20B507090}" srcOrd="8" destOrd="0" presId="urn:microsoft.com/office/officeart/2008/layout/HorizontalMultiLevelHierarchy"/>
    <dgm:cxn modelId="{6C273816-7FC3-41ED-B70C-BDE065B78F05}" type="presParOf" srcId="{1BD65DF1-5611-4BF0-82B6-E5A20B507090}" destId="{2473D98D-47C3-4EDD-BBD3-98160951B811}" srcOrd="0" destOrd="0" presId="urn:microsoft.com/office/officeart/2008/layout/HorizontalMultiLevelHierarchy"/>
    <dgm:cxn modelId="{9C4C0D71-43CC-4F3D-82E3-76852EB58E93}" type="presParOf" srcId="{C3A5C63A-0145-417A-8F82-79546E99A9D4}" destId="{459F31A0-89EE-4FAE-B8BF-28D7964AF3B9}" srcOrd="9" destOrd="0" presId="urn:microsoft.com/office/officeart/2008/layout/HorizontalMultiLevelHierarchy"/>
    <dgm:cxn modelId="{DD48B660-02D6-46FA-A71A-E429DD7B54EF}" type="presParOf" srcId="{459F31A0-89EE-4FAE-B8BF-28D7964AF3B9}" destId="{16B0B223-8FDF-4D0F-A092-C1E36985FCEF}" srcOrd="0" destOrd="0" presId="urn:microsoft.com/office/officeart/2008/layout/HorizontalMultiLevelHierarchy"/>
    <dgm:cxn modelId="{1428B23A-C57A-48FF-A900-A8D9B691A4D3}" type="presParOf" srcId="{459F31A0-89EE-4FAE-B8BF-28D7964AF3B9}" destId="{497C1FAF-7CD3-4077-BB6E-BE88A8857139}" srcOrd="1" destOrd="0" presId="urn:microsoft.com/office/officeart/2008/layout/HorizontalMultiLevelHierarchy"/>
    <dgm:cxn modelId="{9754E002-CE84-41E4-95BD-08164F037DB8}" type="presParOf" srcId="{C3A5C63A-0145-417A-8F82-79546E99A9D4}" destId="{000B04DE-F0EE-4802-92B0-586B230ACF34}" srcOrd="10" destOrd="0" presId="urn:microsoft.com/office/officeart/2008/layout/HorizontalMultiLevelHierarchy"/>
    <dgm:cxn modelId="{CD175B58-66D1-43BC-8AF3-8616CBC2783D}" type="presParOf" srcId="{000B04DE-F0EE-4802-92B0-586B230ACF34}" destId="{1748754E-7B93-4565-9B68-DC6F73543973}" srcOrd="0" destOrd="0" presId="urn:microsoft.com/office/officeart/2008/layout/HorizontalMultiLevelHierarchy"/>
    <dgm:cxn modelId="{C78B6841-C673-48C7-A0A3-C7F03BDDB853}" type="presParOf" srcId="{C3A5C63A-0145-417A-8F82-79546E99A9D4}" destId="{12CE30FF-7700-499D-81F5-8A36C9736186}" srcOrd="11" destOrd="0" presId="urn:microsoft.com/office/officeart/2008/layout/HorizontalMultiLevelHierarchy"/>
    <dgm:cxn modelId="{41FCDCCD-A4F3-4307-A24A-DCD6F50C6A40}" type="presParOf" srcId="{12CE30FF-7700-499D-81F5-8A36C9736186}" destId="{71F33C22-9ACF-42C8-B6FE-7C9A8E2D76BE}" srcOrd="0" destOrd="0" presId="urn:microsoft.com/office/officeart/2008/layout/HorizontalMultiLevelHierarchy"/>
    <dgm:cxn modelId="{61FE062F-73DE-4882-B137-FD1593E0722D}" type="presParOf" srcId="{12CE30FF-7700-499D-81F5-8A36C9736186}" destId="{09B75A30-C190-49E5-BF2C-37E1D108B86A}" srcOrd="1" destOrd="0" presId="urn:microsoft.com/office/officeart/2008/layout/HorizontalMultiLevelHierarchy"/>
    <dgm:cxn modelId="{1B4266FC-E55C-44D9-84E6-AC2B423068BB}" type="presParOf" srcId="{C3A5C63A-0145-417A-8F82-79546E99A9D4}" destId="{BE36A929-FF2D-420D-885D-EF221917CF4C}" srcOrd="12" destOrd="0" presId="urn:microsoft.com/office/officeart/2008/layout/HorizontalMultiLevelHierarchy"/>
    <dgm:cxn modelId="{EAD6AE34-4E3D-4B06-B4A0-9922710F1421}" type="presParOf" srcId="{BE36A929-FF2D-420D-885D-EF221917CF4C}" destId="{6E968271-BF8A-45C2-9A86-21223435F8B0}" srcOrd="0" destOrd="0" presId="urn:microsoft.com/office/officeart/2008/layout/HorizontalMultiLevelHierarchy"/>
    <dgm:cxn modelId="{11777091-679F-4029-BAD0-40042A58097C}" type="presParOf" srcId="{C3A5C63A-0145-417A-8F82-79546E99A9D4}" destId="{7AE668C5-3FAE-401E-A16C-EE6205B79B91}" srcOrd="13" destOrd="0" presId="urn:microsoft.com/office/officeart/2008/layout/HorizontalMultiLevelHierarchy"/>
    <dgm:cxn modelId="{BB6CD0FD-5049-48CA-A68D-DCD8C8871AA1}" type="presParOf" srcId="{7AE668C5-3FAE-401E-A16C-EE6205B79B91}" destId="{31781561-A0B9-4BD4-93F4-D98FF4F5A05D}" srcOrd="0" destOrd="0" presId="urn:microsoft.com/office/officeart/2008/layout/HorizontalMultiLevelHierarchy"/>
    <dgm:cxn modelId="{925655B4-81F8-4BBD-88DD-47733EE7A753}" type="presParOf" srcId="{7AE668C5-3FAE-401E-A16C-EE6205B79B91}" destId="{38EFE5A3-5E9C-4339-AC3C-699161F5D4E8}" srcOrd="1" destOrd="0" presId="urn:microsoft.com/office/officeart/2008/layout/HorizontalMultiLevelHierarchy"/>
    <dgm:cxn modelId="{DE9EE730-C832-4BAB-8A16-AAB9A445DE86}" type="presParOf" srcId="{C3A5C63A-0145-417A-8F82-79546E99A9D4}" destId="{010923D0-BB1F-4424-813C-5EEBD3136225}" srcOrd="14" destOrd="0" presId="urn:microsoft.com/office/officeart/2008/layout/HorizontalMultiLevelHierarchy"/>
    <dgm:cxn modelId="{F9493F41-0C3A-4DE2-8ADC-FF9651A25FD5}" type="presParOf" srcId="{010923D0-BB1F-4424-813C-5EEBD3136225}" destId="{0324B705-3BA0-4A6E-9848-40D9CCAA1DF6}" srcOrd="0" destOrd="0" presId="urn:microsoft.com/office/officeart/2008/layout/HorizontalMultiLevelHierarchy"/>
    <dgm:cxn modelId="{02585C8E-55CB-4479-8763-C0D0372D4847}" type="presParOf" srcId="{C3A5C63A-0145-417A-8F82-79546E99A9D4}" destId="{974730E7-E486-413B-BB7C-94333C09A32A}" srcOrd="15" destOrd="0" presId="urn:microsoft.com/office/officeart/2008/layout/HorizontalMultiLevelHierarchy"/>
    <dgm:cxn modelId="{912324FF-6F11-4FC7-B785-27D3684E0D14}" type="presParOf" srcId="{974730E7-E486-413B-BB7C-94333C09A32A}" destId="{0A87A86E-1F37-45B7-BDE0-4431776F20DE}" srcOrd="0" destOrd="0" presId="urn:microsoft.com/office/officeart/2008/layout/HorizontalMultiLevelHierarchy"/>
    <dgm:cxn modelId="{866CA94C-7B11-4CD0-841F-BB8973028EBF}" type="presParOf" srcId="{974730E7-E486-413B-BB7C-94333C09A32A}" destId="{0051E677-5216-435A-9BF2-4F1BFDDB813E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15370-0A7A-4502-9F28-09B13EF446B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0E8D5F-668A-4C6A-83AC-1EEF40AA4C70}">
      <dgm:prSet phldrT="[文字]" custT="1"/>
      <dgm:spPr>
        <a:solidFill>
          <a:srgbClr val="0070C0">
            <a:lumMod val="20000"/>
            <a:lumOff val="80000"/>
          </a:srgbClr>
        </a:solidFill>
        <a:ln w="1270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solidFill>
                <a:srgbClr val="404040">
                  <a:lumMod val="50000"/>
                </a:srgbClr>
              </a:solidFill>
              <a:effectLst/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2400" b="1" kern="1200" dirty="0">
              <a:solidFill>
                <a:srgbClr val="404040">
                  <a:lumMod val="5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自由大同</a:t>
          </a:r>
        </a:p>
      </dgm:t>
    </dgm:pt>
    <dgm:pt modelId="{7ACBCE87-644F-4438-95A6-028235808D4E}" type="parTrans" cxnId="{442E6BB5-A354-467F-A189-B870DAA61F68}">
      <dgm:prSet/>
      <dgm:spPr/>
      <dgm:t>
        <a:bodyPr/>
        <a:lstStyle/>
        <a:p>
          <a:endParaRPr lang="zh-TW" altLang="en-US"/>
        </a:p>
      </dgm:t>
    </dgm:pt>
    <dgm:pt modelId="{4073CDD6-F882-4FD7-BA93-2E54D442E29A}" type="sibTrans" cxnId="{442E6BB5-A354-467F-A189-B870DAA61F68}">
      <dgm:prSet/>
      <dgm:spPr/>
      <dgm:t>
        <a:bodyPr/>
        <a:lstStyle/>
        <a:p>
          <a:endParaRPr lang="zh-TW" altLang="en-US"/>
        </a:p>
      </dgm:t>
    </dgm:pt>
    <dgm:pt modelId="{5011AF56-40CA-4A81-AAF1-005F86B30C4C}">
      <dgm:prSet phldrT="[文字]" custT="1"/>
      <dgm:spPr>
        <a:solidFill>
          <a:srgbClr val="0070C0">
            <a:lumMod val="20000"/>
            <a:lumOff val="80000"/>
          </a:srgbClr>
        </a:solidFill>
        <a:ln w="1270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n-US" altLang="zh-TW" sz="2200" b="1" kern="1200" dirty="0">
              <a:solidFill>
                <a:srgbClr val="404040">
                  <a:lumMod val="50000"/>
                </a:srgbClr>
              </a:solidFill>
              <a:effectLst/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2400" b="1" kern="1200" dirty="0">
              <a:solidFill>
                <a:srgbClr val="404040">
                  <a:lumMod val="5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投票頻率</a:t>
          </a:r>
        </a:p>
      </dgm:t>
    </dgm:pt>
    <dgm:pt modelId="{626EA4E1-8667-4CCC-82B4-0C9421A5DAC7}" type="parTrans" cxnId="{E108FDA3-4D10-4A60-B08F-1B909AB8134F}">
      <dgm:prSet/>
      <dgm:spPr/>
      <dgm:t>
        <a:bodyPr/>
        <a:lstStyle/>
        <a:p>
          <a:endParaRPr lang="zh-TW" altLang="en-US"/>
        </a:p>
      </dgm:t>
    </dgm:pt>
    <dgm:pt modelId="{B78AC03D-9127-4CC4-8574-72D51A5106D9}" type="sibTrans" cxnId="{E108FDA3-4D10-4A60-B08F-1B909AB8134F}">
      <dgm:prSet/>
      <dgm:spPr/>
      <dgm:t>
        <a:bodyPr/>
        <a:lstStyle/>
        <a:p>
          <a:endParaRPr lang="zh-TW" altLang="en-US"/>
        </a:p>
      </dgm:t>
    </dgm:pt>
    <dgm:pt modelId="{DA6FD793-6FC9-4586-81C1-EE754226B6B5}">
      <dgm:prSet phldrT="[文字]" custT="1"/>
      <dgm:spPr>
        <a:solidFill>
          <a:srgbClr val="0070C0">
            <a:lumMod val="20000"/>
            <a:lumOff val="80000"/>
          </a:srgbClr>
        </a:solidFill>
        <a:ln w="1270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n-US" altLang="zh-TW" sz="2200" b="1" kern="1200" dirty="0">
              <a:solidFill>
                <a:srgbClr val="404040">
                  <a:lumMod val="50000"/>
                </a:srgbClr>
              </a:solidFill>
              <a:effectLst/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4.</a:t>
          </a:r>
          <a:r>
            <a:rPr lang="zh-TW" altLang="en-US" sz="2400" b="1" kern="1200" dirty="0">
              <a:solidFill>
                <a:srgbClr val="404040">
                  <a:lumMod val="5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投票程序</a:t>
          </a:r>
        </a:p>
      </dgm:t>
    </dgm:pt>
    <dgm:pt modelId="{E3D40AE9-D31D-495D-8C77-C5E2A3C2CC29}" type="parTrans" cxnId="{6166A611-71A7-4A19-A8AA-A674A8D23666}">
      <dgm:prSet/>
      <dgm:spPr/>
      <dgm:t>
        <a:bodyPr/>
        <a:lstStyle/>
        <a:p>
          <a:endParaRPr lang="zh-TW" altLang="en-US"/>
        </a:p>
      </dgm:t>
    </dgm:pt>
    <dgm:pt modelId="{D0B05468-9A03-4466-A270-1A17821EF961}" type="sibTrans" cxnId="{6166A611-71A7-4A19-A8AA-A674A8D23666}">
      <dgm:prSet/>
      <dgm:spPr/>
      <dgm:t>
        <a:bodyPr/>
        <a:lstStyle/>
        <a:p>
          <a:endParaRPr lang="zh-TW" altLang="en-US"/>
        </a:p>
      </dgm:t>
    </dgm:pt>
    <dgm:pt modelId="{CC93BCCC-52AA-48BE-B04E-C82DFC7B82AB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lIns="0" tIns="0" rIns="0" bIns="0"/>
        <a:lstStyle/>
        <a:p>
          <a:r>
            <a:rPr lang="en-US" altLang="zh-TW" sz="2200" b="1" dirty="0">
              <a:solidFill>
                <a:schemeClr val="tx1">
                  <a:lumMod val="50000"/>
                </a:schemeClr>
              </a:solidFill>
              <a:effectLst/>
              <a:latin typeface="Arial Black" panose="020B0A04020102020204" pitchFamily="34" charset="0"/>
            </a:rPr>
            <a:t>1.</a:t>
          </a:r>
          <a:r>
            <a:rPr lang="zh-TW" altLang="en-US" sz="2400" b="1" dirty="0">
              <a:solidFill>
                <a:schemeClr val="tx1">
                  <a:lumMod val="50000"/>
                </a:schemeClr>
              </a:solidFill>
              <a:effectLst/>
            </a:rPr>
            <a:t>自由立國</a:t>
          </a:r>
        </a:p>
      </dgm:t>
    </dgm:pt>
    <dgm:pt modelId="{BF0FC7E0-217F-4D99-A5C5-1377C86A4388}" type="parTrans" cxnId="{3769F5D1-5EC7-4390-A8D2-1431E5091BFB}">
      <dgm:prSet/>
      <dgm:spPr/>
      <dgm:t>
        <a:bodyPr/>
        <a:lstStyle/>
        <a:p>
          <a:endParaRPr lang="zh-TW" altLang="en-US"/>
        </a:p>
      </dgm:t>
    </dgm:pt>
    <dgm:pt modelId="{C40FEC59-B79E-4CCC-960E-CC172E2FCA4D}" type="sibTrans" cxnId="{3769F5D1-5EC7-4390-A8D2-1431E5091BFB}">
      <dgm:prSet/>
      <dgm:spPr/>
      <dgm:t>
        <a:bodyPr/>
        <a:lstStyle/>
        <a:p>
          <a:endParaRPr lang="zh-TW" altLang="en-US"/>
        </a:p>
      </dgm:t>
    </dgm:pt>
    <dgm:pt modelId="{75C4196C-C952-427D-8CB4-349A1DB86CF5}" type="pres">
      <dgm:prSet presAssocID="{91315370-0A7A-4502-9F28-09B13EF446B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20E6180-0EEB-403A-880D-2270C000895A}" type="pres">
      <dgm:prSet presAssocID="{91315370-0A7A-4502-9F28-09B13EF446B7}" presName="cycle" presStyleCnt="0"/>
      <dgm:spPr/>
    </dgm:pt>
    <dgm:pt modelId="{0F75AD4D-BA3E-4FD3-A7F9-A327CA316B18}" type="pres">
      <dgm:prSet presAssocID="{91315370-0A7A-4502-9F28-09B13EF446B7}" presName="centerShape" presStyleCnt="0"/>
      <dgm:spPr/>
    </dgm:pt>
    <dgm:pt modelId="{11E7FBF5-BDA6-418B-8588-8E5BA8F63D7D}" type="pres">
      <dgm:prSet presAssocID="{91315370-0A7A-4502-9F28-09B13EF446B7}" presName="connSite" presStyleLbl="node1" presStyleIdx="0" presStyleCnt="5"/>
      <dgm:spPr/>
    </dgm:pt>
    <dgm:pt modelId="{2DEA2ADF-20A1-4847-A618-AAF6B2C9B9B1}" type="pres">
      <dgm:prSet presAssocID="{91315370-0A7A-4502-9F28-09B13EF446B7}" presName="visible" presStyleLbl="node1" presStyleIdx="0" presStyleCnt="5" custScaleX="135438" custScaleY="128410" custLinFactNeighborX="-37998" custLinFactNeighborY="-53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6BCE8AA-8939-44DE-A6E8-9AF359D1AB29}" type="pres">
      <dgm:prSet presAssocID="{BF0FC7E0-217F-4D99-A5C5-1377C86A4388}" presName="Name25" presStyleLbl="parChTrans1D1" presStyleIdx="0" presStyleCnt="4"/>
      <dgm:spPr/>
    </dgm:pt>
    <dgm:pt modelId="{B6506B7D-FE20-4BA5-9725-2E47D886A91F}" type="pres">
      <dgm:prSet presAssocID="{CC93BCCC-52AA-48BE-B04E-C82DFC7B82AB}" presName="node" presStyleCnt="0"/>
      <dgm:spPr/>
    </dgm:pt>
    <dgm:pt modelId="{BCAB48B6-D20D-4765-B412-CCE89B8BB106}" type="pres">
      <dgm:prSet presAssocID="{CC93BCCC-52AA-48BE-B04E-C82DFC7B82AB}" presName="parentNode" presStyleLbl="node1" presStyleIdx="1" presStyleCnt="5" custScaleX="176634" custScaleY="112583" custLinFactNeighborX="-659" custLinFactNeighborY="-559">
        <dgm:presLayoutVars>
          <dgm:chMax val="1"/>
          <dgm:bulletEnabled val="1"/>
        </dgm:presLayoutVars>
      </dgm:prSet>
      <dgm:spPr/>
    </dgm:pt>
    <dgm:pt modelId="{3788FF29-D7BC-4173-945D-157B542C79CB}" type="pres">
      <dgm:prSet presAssocID="{CC93BCCC-52AA-48BE-B04E-C82DFC7B82AB}" presName="childNode" presStyleLbl="revTx" presStyleIdx="0" presStyleCnt="0">
        <dgm:presLayoutVars>
          <dgm:bulletEnabled val="1"/>
        </dgm:presLayoutVars>
      </dgm:prSet>
      <dgm:spPr/>
    </dgm:pt>
    <dgm:pt modelId="{B67033B6-E644-4C4A-A843-DC5DA32F1201}" type="pres">
      <dgm:prSet presAssocID="{7ACBCE87-644F-4438-95A6-028235808D4E}" presName="Name25" presStyleLbl="parChTrans1D1" presStyleIdx="1" presStyleCnt="4"/>
      <dgm:spPr/>
    </dgm:pt>
    <dgm:pt modelId="{46F971B5-5150-4F78-A038-6D832A244FB2}" type="pres">
      <dgm:prSet presAssocID="{930E8D5F-668A-4C6A-83AC-1EEF40AA4C70}" presName="node" presStyleCnt="0"/>
      <dgm:spPr/>
    </dgm:pt>
    <dgm:pt modelId="{0BBF02D9-6941-4B5B-84F7-1AB21C8A5BCB}" type="pres">
      <dgm:prSet presAssocID="{930E8D5F-668A-4C6A-83AC-1EEF40AA4C70}" presName="parentNode" presStyleLbl="node1" presStyleIdx="2" presStyleCnt="5" custScaleX="180102" custScaleY="110886" custLinFactNeighborX="27368" custLinFactNeighborY="528">
        <dgm:presLayoutVars>
          <dgm:chMax val="1"/>
          <dgm:bulletEnabled val="1"/>
        </dgm:presLayoutVars>
      </dgm:prSet>
      <dgm:spPr>
        <a:xfrm>
          <a:off x="4600064" y="1247271"/>
          <a:ext cx="2402709" cy="1570465"/>
        </a:xfrm>
        <a:prstGeom prst="ellipse">
          <a:avLst/>
        </a:prstGeom>
      </dgm:spPr>
    </dgm:pt>
    <dgm:pt modelId="{9B5D6F61-049D-4DBA-987B-1C8B9B35C489}" type="pres">
      <dgm:prSet presAssocID="{930E8D5F-668A-4C6A-83AC-1EEF40AA4C70}" presName="childNode" presStyleLbl="revTx" presStyleIdx="0" presStyleCnt="0">
        <dgm:presLayoutVars>
          <dgm:bulletEnabled val="1"/>
        </dgm:presLayoutVars>
      </dgm:prSet>
      <dgm:spPr/>
    </dgm:pt>
    <dgm:pt modelId="{8A9C0FED-76AA-452B-8ED6-B614A6F3978F}" type="pres">
      <dgm:prSet presAssocID="{626EA4E1-8667-4CCC-82B4-0C9421A5DAC7}" presName="Name25" presStyleLbl="parChTrans1D1" presStyleIdx="2" presStyleCnt="4"/>
      <dgm:spPr/>
    </dgm:pt>
    <dgm:pt modelId="{9570B297-901F-4D72-902C-03E6F329DEF1}" type="pres">
      <dgm:prSet presAssocID="{5011AF56-40CA-4A81-AAF1-005F86B30C4C}" presName="node" presStyleCnt="0"/>
      <dgm:spPr/>
    </dgm:pt>
    <dgm:pt modelId="{80F6FAA5-1F79-4EEF-9924-0F6A6B934F2B}" type="pres">
      <dgm:prSet presAssocID="{5011AF56-40CA-4A81-AAF1-005F86B30C4C}" presName="parentNode" presStyleLbl="node1" presStyleIdx="3" presStyleCnt="5" custScaleX="183023" custScaleY="103830" custLinFactNeighborX="16243" custLinFactNeighborY="-5045">
        <dgm:presLayoutVars>
          <dgm:chMax val="1"/>
          <dgm:bulletEnabled val="1"/>
        </dgm:presLayoutVars>
      </dgm:prSet>
      <dgm:spPr>
        <a:xfrm>
          <a:off x="5810907" y="2959175"/>
          <a:ext cx="1430387" cy="1449402"/>
        </a:xfrm>
        <a:prstGeom prst="ellipse">
          <a:avLst/>
        </a:prstGeom>
      </dgm:spPr>
    </dgm:pt>
    <dgm:pt modelId="{3C375BB8-5797-4523-B251-35277A41402B}" type="pres">
      <dgm:prSet presAssocID="{5011AF56-40CA-4A81-AAF1-005F86B30C4C}" presName="childNode" presStyleLbl="revTx" presStyleIdx="0" presStyleCnt="0">
        <dgm:presLayoutVars>
          <dgm:bulletEnabled val="1"/>
        </dgm:presLayoutVars>
      </dgm:prSet>
      <dgm:spPr/>
    </dgm:pt>
    <dgm:pt modelId="{803823F8-98A8-4123-8430-F52BB9BA6D9C}" type="pres">
      <dgm:prSet presAssocID="{E3D40AE9-D31D-495D-8C77-C5E2A3C2CC29}" presName="Name25" presStyleLbl="parChTrans1D1" presStyleIdx="3" presStyleCnt="4"/>
      <dgm:spPr/>
    </dgm:pt>
    <dgm:pt modelId="{A0E1DF92-A336-4F58-8B5B-7A822BC2692F}" type="pres">
      <dgm:prSet presAssocID="{DA6FD793-6FC9-4586-81C1-EE754226B6B5}" presName="node" presStyleCnt="0"/>
      <dgm:spPr/>
    </dgm:pt>
    <dgm:pt modelId="{E0FD93D8-2BF9-4EA1-9BC9-8CF18C205D05}" type="pres">
      <dgm:prSet presAssocID="{DA6FD793-6FC9-4586-81C1-EE754226B6B5}" presName="parentNode" presStyleLbl="node1" presStyleIdx="4" presStyleCnt="5" custScaleX="191003" custScaleY="100598" custLinFactNeighborX="-18288" custLinFactNeighborY="-16542">
        <dgm:presLayoutVars>
          <dgm:chMax val="1"/>
          <dgm:bulletEnabled val="1"/>
        </dgm:presLayoutVars>
      </dgm:prSet>
      <dgm:spPr>
        <a:xfrm>
          <a:off x="4401156" y="3981592"/>
          <a:ext cx="1430387" cy="1449402"/>
        </a:xfrm>
        <a:prstGeom prst="ellipse">
          <a:avLst/>
        </a:prstGeom>
      </dgm:spPr>
    </dgm:pt>
    <dgm:pt modelId="{8200FAD6-D6AB-4410-9C55-D5E8D9A0D419}" type="pres">
      <dgm:prSet presAssocID="{DA6FD793-6FC9-4586-81C1-EE754226B6B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166A611-71A7-4A19-A8AA-A674A8D23666}" srcId="{91315370-0A7A-4502-9F28-09B13EF446B7}" destId="{DA6FD793-6FC9-4586-81C1-EE754226B6B5}" srcOrd="3" destOrd="0" parTransId="{E3D40AE9-D31D-495D-8C77-C5E2A3C2CC29}" sibTransId="{D0B05468-9A03-4466-A270-1A17821EF961}"/>
    <dgm:cxn modelId="{5A638A33-8CB3-497A-A3E3-D18D512B6222}" type="presOf" srcId="{91315370-0A7A-4502-9F28-09B13EF446B7}" destId="{75C4196C-C952-427D-8CB4-349A1DB86CF5}" srcOrd="0" destOrd="0" presId="urn:microsoft.com/office/officeart/2005/8/layout/radial2"/>
    <dgm:cxn modelId="{C4F41E39-16F4-42E0-9C9D-5E8D3B676706}" type="presOf" srcId="{BF0FC7E0-217F-4D99-A5C5-1377C86A4388}" destId="{36BCE8AA-8939-44DE-A6E8-9AF359D1AB29}" srcOrd="0" destOrd="0" presId="urn:microsoft.com/office/officeart/2005/8/layout/radial2"/>
    <dgm:cxn modelId="{F6D21A7D-4F98-4EFA-83F1-276417C2F92F}" type="presOf" srcId="{E3D40AE9-D31D-495D-8C77-C5E2A3C2CC29}" destId="{803823F8-98A8-4123-8430-F52BB9BA6D9C}" srcOrd="0" destOrd="0" presId="urn:microsoft.com/office/officeart/2005/8/layout/radial2"/>
    <dgm:cxn modelId="{E1C4308E-47DE-44B6-B9C8-2666746F01D8}" type="presOf" srcId="{5011AF56-40CA-4A81-AAF1-005F86B30C4C}" destId="{80F6FAA5-1F79-4EEF-9924-0F6A6B934F2B}" srcOrd="0" destOrd="0" presId="urn:microsoft.com/office/officeart/2005/8/layout/radial2"/>
    <dgm:cxn modelId="{E108FDA3-4D10-4A60-B08F-1B909AB8134F}" srcId="{91315370-0A7A-4502-9F28-09B13EF446B7}" destId="{5011AF56-40CA-4A81-AAF1-005F86B30C4C}" srcOrd="2" destOrd="0" parTransId="{626EA4E1-8667-4CCC-82B4-0C9421A5DAC7}" sibTransId="{B78AC03D-9127-4CC4-8574-72D51A5106D9}"/>
    <dgm:cxn modelId="{442E6BB5-A354-467F-A189-B870DAA61F68}" srcId="{91315370-0A7A-4502-9F28-09B13EF446B7}" destId="{930E8D5F-668A-4C6A-83AC-1EEF40AA4C70}" srcOrd="1" destOrd="0" parTransId="{7ACBCE87-644F-4438-95A6-028235808D4E}" sibTransId="{4073CDD6-F882-4FD7-BA93-2E54D442E29A}"/>
    <dgm:cxn modelId="{ADA583B5-20DC-43BF-9109-8FFB536001B3}" type="presOf" srcId="{930E8D5F-668A-4C6A-83AC-1EEF40AA4C70}" destId="{0BBF02D9-6941-4B5B-84F7-1AB21C8A5BCB}" srcOrd="0" destOrd="0" presId="urn:microsoft.com/office/officeart/2005/8/layout/radial2"/>
    <dgm:cxn modelId="{87FBB7BD-BF66-4F1E-BD31-C91D3DB55F0D}" type="presOf" srcId="{626EA4E1-8667-4CCC-82B4-0C9421A5DAC7}" destId="{8A9C0FED-76AA-452B-8ED6-B614A6F3978F}" srcOrd="0" destOrd="0" presId="urn:microsoft.com/office/officeart/2005/8/layout/radial2"/>
    <dgm:cxn modelId="{E58265C6-3A25-43E4-A123-AD86CD88EE6F}" type="presOf" srcId="{7ACBCE87-644F-4438-95A6-028235808D4E}" destId="{B67033B6-E644-4C4A-A843-DC5DA32F1201}" srcOrd="0" destOrd="0" presId="urn:microsoft.com/office/officeart/2005/8/layout/radial2"/>
    <dgm:cxn modelId="{3769F5D1-5EC7-4390-A8D2-1431E5091BFB}" srcId="{91315370-0A7A-4502-9F28-09B13EF446B7}" destId="{CC93BCCC-52AA-48BE-B04E-C82DFC7B82AB}" srcOrd="0" destOrd="0" parTransId="{BF0FC7E0-217F-4D99-A5C5-1377C86A4388}" sibTransId="{C40FEC59-B79E-4CCC-960E-CC172E2FCA4D}"/>
    <dgm:cxn modelId="{6F4D6BD5-3507-4D61-9ED1-CEA5306B6EBB}" type="presOf" srcId="{DA6FD793-6FC9-4586-81C1-EE754226B6B5}" destId="{E0FD93D8-2BF9-4EA1-9BC9-8CF18C205D05}" srcOrd="0" destOrd="0" presId="urn:microsoft.com/office/officeart/2005/8/layout/radial2"/>
    <dgm:cxn modelId="{42FCBAFE-80AD-48C0-A842-9CACDB20FCE8}" type="presOf" srcId="{CC93BCCC-52AA-48BE-B04E-C82DFC7B82AB}" destId="{BCAB48B6-D20D-4765-B412-CCE89B8BB106}" srcOrd="0" destOrd="0" presId="urn:microsoft.com/office/officeart/2005/8/layout/radial2"/>
    <dgm:cxn modelId="{FF9D5E39-21C3-434C-B700-5116159F2CCD}" type="presParOf" srcId="{75C4196C-C952-427D-8CB4-349A1DB86CF5}" destId="{820E6180-0EEB-403A-880D-2270C000895A}" srcOrd="0" destOrd="0" presId="urn:microsoft.com/office/officeart/2005/8/layout/radial2"/>
    <dgm:cxn modelId="{E7B9EC22-207D-4220-815D-49CF74A5C20D}" type="presParOf" srcId="{820E6180-0EEB-403A-880D-2270C000895A}" destId="{0F75AD4D-BA3E-4FD3-A7F9-A327CA316B18}" srcOrd="0" destOrd="0" presId="urn:microsoft.com/office/officeart/2005/8/layout/radial2"/>
    <dgm:cxn modelId="{4AAF2305-93AE-489D-B207-8784EBE275A8}" type="presParOf" srcId="{0F75AD4D-BA3E-4FD3-A7F9-A327CA316B18}" destId="{11E7FBF5-BDA6-418B-8588-8E5BA8F63D7D}" srcOrd="0" destOrd="0" presId="urn:microsoft.com/office/officeart/2005/8/layout/radial2"/>
    <dgm:cxn modelId="{A2543E76-AAC7-4308-ADDB-28F6D7D63790}" type="presParOf" srcId="{0F75AD4D-BA3E-4FD3-A7F9-A327CA316B18}" destId="{2DEA2ADF-20A1-4847-A618-AAF6B2C9B9B1}" srcOrd="1" destOrd="0" presId="urn:microsoft.com/office/officeart/2005/8/layout/radial2"/>
    <dgm:cxn modelId="{F81DE2EF-5FCA-4FF3-BEAF-2F4B2E837713}" type="presParOf" srcId="{820E6180-0EEB-403A-880D-2270C000895A}" destId="{36BCE8AA-8939-44DE-A6E8-9AF359D1AB29}" srcOrd="1" destOrd="0" presId="urn:microsoft.com/office/officeart/2005/8/layout/radial2"/>
    <dgm:cxn modelId="{90DCC931-3EF4-47D5-B0FD-D4C3D3162837}" type="presParOf" srcId="{820E6180-0EEB-403A-880D-2270C000895A}" destId="{B6506B7D-FE20-4BA5-9725-2E47D886A91F}" srcOrd="2" destOrd="0" presId="urn:microsoft.com/office/officeart/2005/8/layout/radial2"/>
    <dgm:cxn modelId="{9820BC3A-466B-468E-B7CB-D2E06C6D3785}" type="presParOf" srcId="{B6506B7D-FE20-4BA5-9725-2E47D886A91F}" destId="{BCAB48B6-D20D-4765-B412-CCE89B8BB106}" srcOrd="0" destOrd="0" presId="urn:microsoft.com/office/officeart/2005/8/layout/radial2"/>
    <dgm:cxn modelId="{A0995019-B624-4E83-B85F-DCF24A904063}" type="presParOf" srcId="{B6506B7D-FE20-4BA5-9725-2E47D886A91F}" destId="{3788FF29-D7BC-4173-945D-157B542C79CB}" srcOrd="1" destOrd="0" presId="urn:microsoft.com/office/officeart/2005/8/layout/radial2"/>
    <dgm:cxn modelId="{352C4F09-67E2-4533-96DA-CD82401EBAC1}" type="presParOf" srcId="{820E6180-0EEB-403A-880D-2270C000895A}" destId="{B67033B6-E644-4C4A-A843-DC5DA32F1201}" srcOrd="3" destOrd="0" presId="urn:microsoft.com/office/officeart/2005/8/layout/radial2"/>
    <dgm:cxn modelId="{301B3382-9767-49E9-9696-4A5AC777294B}" type="presParOf" srcId="{820E6180-0EEB-403A-880D-2270C000895A}" destId="{46F971B5-5150-4F78-A038-6D832A244FB2}" srcOrd="4" destOrd="0" presId="urn:microsoft.com/office/officeart/2005/8/layout/radial2"/>
    <dgm:cxn modelId="{556685DE-504B-4412-9FBB-8DAAB53165BB}" type="presParOf" srcId="{46F971B5-5150-4F78-A038-6D832A244FB2}" destId="{0BBF02D9-6941-4B5B-84F7-1AB21C8A5BCB}" srcOrd="0" destOrd="0" presId="urn:microsoft.com/office/officeart/2005/8/layout/radial2"/>
    <dgm:cxn modelId="{5D449C43-0181-4077-A63E-79ABC414FC7A}" type="presParOf" srcId="{46F971B5-5150-4F78-A038-6D832A244FB2}" destId="{9B5D6F61-049D-4DBA-987B-1C8B9B35C489}" srcOrd="1" destOrd="0" presId="urn:microsoft.com/office/officeart/2005/8/layout/radial2"/>
    <dgm:cxn modelId="{C3175AA0-C7E5-47A8-BAAA-4F4E6D5AE669}" type="presParOf" srcId="{820E6180-0EEB-403A-880D-2270C000895A}" destId="{8A9C0FED-76AA-452B-8ED6-B614A6F3978F}" srcOrd="5" destOrd="0" presId="urn:microsoft.com/office/officeart/2005/8/layout/radial2"/>
    <dgm:cxn modelId="{41F4A037-60B0-4A25-B590-0E9F2A0478D3}" type="presParOf" srcId="{820E6180-0EEB-403A-880D-2270C000895A}" destId="{9570B297-901F-4D72-902C-03E6F329DEF1}" srcOrd="6" destOrd="0" presId="urn:microsoft.com/office/officeart/2005/8/layout/radial2"/>
    <dgm:cxn modelId="{D1A59678-42DF-445B-8D82-8B3ADA684343}" type="presParOf" srcId="{9570B297-901F-4D72-902C-03E6F329DEF1}" destId="{80F6FAA5-1F79-4EEF-9924-0F6A6B934F2B}" srcOrd="0" destOrd="0" presId="urn:microsoft.com/office/officeart/2005/8/layout/radial2"/>
    <dgm:cxn modelId="{5AA3F979-9B79-4D05-987A-378A28D6AF76}" type="presParOf" srcId="{9570B297-901F-4D72-902C-03E6F329DEF1}" destId="{3C375BB8-5797-4523-B251-35277A41402B}" srcOrd="1" destOrd="0" presId="urn:microsoft.com/office/officeart/2005/8/layout/radial2"/>
    <dgm:cxn modelId="{90BD2A88-1EC0-4964-BD75-23996064CC4C}" type="presParOf" srcId="{820E6180-0EEB-403A-880D-2270C000895A}" destId="{803823F8-98A8-4123-8430-F52BB9BA6D9C}" srcOrd="7" destOrd="0" presId="urn:microsoft.com/office/officeart/2005/8/layout/radial2"/>
    <dgm:cxn modelId="{45EFBA4C-A6B4-4D1E-80B6-64FF978222A9}" type="presParOf" srcId="{820E6180-0EEB-403A-880D-2270C000895A}" destId="{A0E1DF92-A336-4F58-8B5B-7A822BC2692F}" srcOrd="8" destOrd="0" presId="urn:microsoft.com/office/officeart/2005/8/layout/radial2"/>
    <dgm:cxn modelId="{5CE9D0FB-792B-4B56-AB8B-C5036D3D94B8}" type="presParOf" srcId="{A0E1DF92-A336-4F58-8B5B-7A822BC2692F}" destId="{E0FD93D8-2BF9-4EA1-9BC9-8CF18C205D05}" srcOrd="0" destOrd="0" presId="urn:microsoft.com/office/officeart/2005/8/layout/radial2"/>
    <dgm:cxn modelId="{C8E534A5-1353-46CD-9D03-C3E5DDB2EE48}" type="presParOf" srcId="{A0E1DF92-A336-4F58-8B5B-7A822BC2692F}" destId="{8200FAD6-D6AB-4410-9C55-D5E8D9A0D41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FB0AC-F24B-4B07-BE2D-439B4884CCC3}">
      <dsp:nvSpPr>
        <dsp:cNvPr id="0" name=""/>
        <dsp:cNvSpPr/>
      </dsp:nvSpPr>
      <dsp:spPr>
        <a:xfrm rot="5400000">
          <a:off x="850280" y="2640024"/>
          <a:ext cx="2499959" cy="415987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08788-8AB9-4E54-B66A-BD53B7E44660}">
      <dsp:nvSpPr>
        <dsp:cNvPr id="0" name=""/>
        <dsp:cNvSpPr/>
      </dsp:nvSpPr>
      <dsp:spPr>
        <a:xfrm>
          <a:off x="423906" y="3971705"/>
          <a:ext cx="3755560" cy="329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 落實永久</a:t>
          </a:r>
          <a:endParaRPr lang="en-US" altLang="zh-TW" sz="5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indent="0" algn="l" defTabSz="2222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 和平標準</a:t>
          </a:r>
          <a:endParaRPr lang="zh-TW" altLang="en-US" sz="5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indent="0" algn="l" defTabSz="2222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Implement Permanent Peace Standards</a:t>
          </a:r>
          <a:endParaRPr lang="zh-TW" altLang="en-US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423906" y="3971705"/>
        <a:ext cx="3755560" cy="3291968"/>
      </dsp:txXfrm>
    </dsp:sp>
    <dsp:sp modelId="{5C3E7F48-B8A8-4E97-B9FB-94F07CC78C56}">
      <dsp:nvSpPr>
        <dsp:cNvPr id="0" name=""/>
        <dsp:cNvSpPr/>
      </dsp:nvSpPr>
      <dsp:spPr>
        <a:xfrm>
          <a:off x="3470870" y="2422543"/>
          <a:ext cx="708596" cy="708596"/>
        </a:xfrm>
        <a:prstGeom prst="triangle">
          <a:avLst>
            <a:gd name="adj" fmla="val 100000"/>
          </a:avLst>
        </a:prstGeom>
        <a:solidFill>
          <a:schemeClr val="accent5">
            <a:hueOff val="-459470"/>
            <a:satOff val="-7317"/>
            <a:lumOff val="-441"/>
            <a:alphaOff val="0"/>
          </a:schemeClr>
        </a:solidFill>
        <a:ln w="6350" cap="flat" cmpd="sng" algn="ctr">
          <a:solidFill>
            <a:schemeClr val="accent5">
              <a:hueOff val="-459470"/>
              <a:satOff val="-7317"/>
              <a:lumOff val="-44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143A5-FEFD-4D68-B86A-C72AEA62FA78}">
      <dsp:nvSpPr>
        <dsp:cNvPr id="0" name=""/>
        <dsp:cNvSpPr/>
      </dsp:nvSpPr>
      <dsp:spPr>
        <a:xfrm rot="5400000">
          <a:off x="5438751" y="1591132"/>
          <a:ext cx="2499959" cy="415987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18940"/>
            <a:satOff val="-14634"/>
            <a:lumOff val="-882"/>
            <a:alphaOff val="0"/>
          </a:schemeClr>
        </a:solidFill>
        <a:ln w="6350" cap="flat" cmpd="sng" algn="ctr">
          <a:solidFill>
            <a:schemeClr val="accent5">
              <a:hueOff val="-918940"/>
              <a:satOff val="-14634"/>
              <a:lumOff val="-88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8AFE6-B118-4574-ABB1-56ECED926D49}">
      <dsp:nvSpPr>
        <dsp:cNvPr id="0" name=""/>
        <dsp:cNvSpPr/>
      </dsp:nvSpPr>
      <dsp:spPr>
        <a:xfrm>
          <a:off x="5021446" y="2834039"/>
          <a:ext cx="3755560" cy="329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取代</a:t>
          </a:r>
          <a:r>
            <a:rPr lang="en-US" altLang="zh-TW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2035</a:t>
          </a:r>
          <a:r>
            <a:rPr lang="zh-TW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年</a:t>
          </a:r>
          <a:endParaRPr lang="en-US" altLang="zh-TW" sz="4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indent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 中國標準</a:t>
          </a:r>
          <a:r>
            <a:rPr lang="en-US" altLang="zh-TW" sz="26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Replace Chinese Standards 2035</a:t>
          </a:r>
          <a:endParaRPr lang="en-US" altLang="zh-TW" sz="2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zh-TW" altLang="en-US" sz="2900" kern="1200" dirty="0">
            <a:solidFill>
              <a:srgbClr val="FF0000"/>
            </a:solidFill>
          </a:endParaRPr>
        </a:p>
      </dsp:txBody>
      <dsp:txXfrm>
        <a:off x="5021446" y="2834039"/>
        <a:ext cx="3755560" cy="3291968"/>
      </dsp:txXfrm>
    </dsp:sp>
    <dsp:sp modelId="{3046C956-93F8-407D-8011-DD719A740033}">
      <dsp:nvSpPr>
        <dsp:cNvPr id="0" name=""/>
        <dsp:cNvSpPr/>
      </dsp:nvSpPr>
      <dsp:spPr>
        <a:xfrm>
          <a:off x="8068410" y="1284877"/>
          <a:ext cx="708596" cy="708596"/>
        </a:xfrm>
        <a:prstGeom prst="triangle">
          <a:avLst>
            <a:gd name="adj" fmla="val 100000"/>
          </a:avLst>
        </a:prstGeom>
        <a:solidFill>
          <a:schemeClr val="accent5">
            <a:hueOff val="-1378410"/>
            <a:satOff val="-21950"/>
            <a:lumOff val="-1323"/>
            <a:alphaOff val="0"/>
          </a:schemeClr>
        </a:solidFill>
        <a:ln w="6350" cap="flat" cmpd="sng" algn="ctr">
          <a:solidFill>
            <a:schemeClr val="accent5">
              <a:hueOff val="-1378410"/>
              <a:satOff val="-21950"/>
              <a:lumOff val="-132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E338-0FE4-419A-8D55-262279B35D6D}">
      <dsp:nvSpPr>
        <dsp:cNvPr id="0" name=""/>
        <dsp:cNvSpPr/>
      </dsp:nvSpPr>
      <dsp:spPr>
        <a:xfrm rot="5400000">
          <a:off x="10036291" y="453466"/>
          <a:ext cx="2499959" cy="415987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837880"/>
            <a:satOff val="-29267"/>
            <a:lumOff val="-1764"/>
            <a:alphaOff val="0"/>
          </a:schemeClr>
        </a:solidFill>
        <a:ln w="6350" cap="flat" cmpd="sng" algn="ctr">
          <a:solidFill>
            <a:schemeClr val="accent5">
              <a:hueOff val="-1837880"/>
              <a:satOff val="-29267"/>
              <a:lumOff val="-176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3EE43-B715-40BD-A5D9-C857D1AC67AE}">
      <dsp:nvSpPr>
        <dsp:cNvPr id="0" name=""/>
        <dsp:cNvSpPr/>
      </dsp:nvSpPr>
      <dsp:spPr>
        <a:xfrm>
          <a:off x="9618985" y="1696373"/>
          <a:ext cx="3755560" cy="329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2178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rPr>
            <a:t> 永久和平標準</a:t>
          </a:r>
          <a:r>
            <a:rPr lang="en-US" altLang="zh-TW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zh-TW" altLang="en-US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rPr>
            <a:t>世界和平標準</a:t>
          </a:r>
          <a:endParaRPr lang="en-US" altLang="zh-TW" sz="4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indent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0" lvl="0" indent="0" algn="l" defTabSz="2133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Permanent Peace Standard=Global Peace Standards</a:t>
          </a:r>
          <a:endParaRPr lang="zh-TW" altLang="en-US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9618985" y="1696373"/>
        <a:ext cx="3755560" cy="3291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23D0-BB1F-4424-813C-5EEBD3136225}">
      <dsp:nvSpPr>
        <dsp:cNvPr id="0" name=""/>
        <dsp:cNvSpPr/>
      </dsp:nvSpPr>
      <dsp:spPr>
        <a:xfrm>
          <a:off x="3542555" y="4210593"/>
          <a:ext cx="746143" cy="2296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071" y="0"/>
              </a:lnTo>
              <a:lnTo>
                <a:pt x="373071" y="2296687"/>
              </a:lnTo>
              <a:lnTo>
                <a:pt x="746143" y="22966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3855256" y="5298566"/>
        <a:ext cx="120742" cy="120742"/>
      </dsp:txXfrm>
    </dsp:sp>
    <dsp:sp modelId="{BE36A929-FF2D-420D-885D-EF221917CF4C}">
      <dsp:nvSpPr>
        <dsp:cNvPr id="0" name=""/>
        <dsp:cNvSpPr/>
      </dsp:nvSpPr>
      <dsp:spPr>
        <a:xfrm>
          <a:off x="3542555" y="4210593"/>
          <a:ext cx="746143" cy="1596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071" y="0"/>
              </a:lnTo>
              <a:lnTo>
                <a:pt x="373071" y="1596538"/>
              </a:lnTo>
              <a:lnTo>
                <a:pt x="746143" y="15965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71570" y="4964805"/>
        <a:ext cx="88114" cy="88114"/>
      </dsp:txXfrm>
    </dsp:sp>
    <dsp:sp modelId="{000B04DE-F0EE-4802-92B0-586B230ACF34}">
      <dsp:nvSpPr>
        <dsp:cNvPr id="0" name=""/>
        <dsp:cNvSpPr/>
      </dsp:nvSpPr>
      <dsp:spPr>
        <a:xfrm>
          <a:off x="3542555" y="4210593"/>
          <a:ext cx="746143" cy="906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071" y="0"/>
              </a:lnTo>
              <a:lnTo>
                <a:pt x="373071" y="906249"/>
              </a:lnTo>
              <a:lnTo>
                <a:pt x="746143" y="906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86280" y="4634371"/>
        <a:ext cx="58694" cy="58694"/>
      </dsp:txXfrm>
    </dsp:sp>
    <dsp:sp modelId="{1BD65DF1-5611-4BF0-82B6-E5A20B507090}">
      <dsp:nvSpPr>
        <dsp:cNvPr id="0" name=""/>
        <dsp:cNvSpPr/>
      </dsp:nvSpPr>
      <dsp:spPr>
        <a:xfrm>
          <a:off x="3542555" y="4210593"/>
          <a:ext cx="746143" cy="22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071" y="0"/>
              </a:lnTo>
              <a:lnTo>
                <a:pt x="373071" y="227494"/>
              </a:lnTo>
              <a:lnTo>
                <a:pt x="746143" y="2274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96126" y="4304839"/>
        <a:ext cx="39002" cy="39002"/>
      </dsp:txXfrm>
    </dsp:sp>
    <dsp:sp modelId="{F8AFF79E-9F3A-4B7F-8305-F0D122A78584}">
      <dsp:nvSpPr>
        <dsp:cNvPr id="0" name=""/>
        <dsp:cNvSpPr/>
      </dsp:nvSpPr>
      <dsp:spPr>
        <a:xfrm>
          <a:off x="3542555" y="3746567"/>
          <a:ext cx="746143" cy="464026"/>
        </a:xfrm>
        <a:custGeom>
          <a:avLst/>
          <a:gdLst/>
          <a:ahLst/>
          <a:cxnLst/>
          <a:rect l="0" t="0" r="0" b="0"/>
          <a:pathLst>
            <a:path>
              <a:moveTo>
                <a:pt x="0" y="464026"/>
              </a:moveTo>
              <a:lnTo>
                <a:pt x="373071" y="464026"/>
              </a:lnTo>
              <a:lnTo>
                <a:pt x="373071" y="0"/>
              </a:lnTo>
              <a:lnTo>
                <a:pt x="7461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93660" y="3956613"/>
        <a:ext cx="43933" cy="43933"/>
      </dsp:txXfrm>
    </dsp:sp>
    <dsp:sp modelId="{E0A87D03-63C4-42DE-BE27-36C480B809AC}">
      <dsp:nvSpPr>
        <dsp:cNvPr id="0" name=""/>
        <dsp:cNvSpPr/>
      </dsp:nvSpPr>
      <dsp:spPr>
        <a:xfrm>
          <a:off x="3542555" y="3068427"/>
          <a:ext cx="746143" cy="1142166"/>
        </a:xfrm>
        <a:custGeom>
          <a:avLst/>
          <a:gdLst/>
          <a:ahLst/>
          <a:cxnLst/>
          <a:rect l="0" t="0" r="0" b="0"/>
          <a:pathLst>
            <a:path>
              <a:moveTo>
                <a:pt x="0" y="1142166"/>
              </a:moveTo>
              <a:lnTo>
                <a:pt x="373071" y="1142166"/>
              </a:lnTo>
              <a:lnTo>
                <a:pt x="373071" y="0"/>
              </a:lnTo>
              <a:lnTo>
                <a:pt x="7461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81520" y="3605403"/>
        <a:ext cx="68214" cy="68214"/>
      </dsp:txXfrm>
    </dsp:sp>
    <dsp:sp modelId="{8883E469-152F-4BE2-B68C-A9E8E6EB0CC9}">
      <dsp:nvSpPr>
        <dsp:cNvPr id="0" name=""/>
        <dsp:cNvSpPr/>
      </dsp:nvSpPr>
      <dsp:spPr>
        <a:xfrm>
          <a:off x="3542555" y="2404675"/>
          <a:ext cx="746143" cy="1805918"/>
        </a:xfrm>
        <a:custGeom>
          <a:avLst/>
          <a:gdLst/>
          <a:ahLst/>
          <a:cxnLst/>
          <a:rect l="0" t="0" r="0" b="0"/>
          <a:pathLst>
            <a:path>
              <a:moveTo>
                <a:pt x="0" y="1805918"/>
              </a:moveTo>
              <a:lnTo>
                <a:pt x="373071" y="1805918"/>
              </a:lnTo>
              <a:lnTo>
                <a:pt x="373071" y="0"/>
              </a:lnTo>
              <a:lnTo>
                <a:pt x="7461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3866777" y="3258784"/>
        <a:ext cx="97699" cy="97699"/>
      </dsp:txXfrm>
    </dsp:sp>
    <dsp:sp modelId="{140C5060-4BEF-4C3A-AD7B-68E8B83765F6}">
      <dsp:nvSpPr>
        <dsp:cNvPr id="0" name=""/>
        <dsp:cNvSpPr/>
      </dsp:nvSpPr>
      <dsp:spPr>
        <a:xfrm>
          <a:off x="3542555" y="1741538"/>
          <a:ext cx="746143" cy="2469054"/>
        </a:xfrm>
        <a:custGeom>
          <a:avLst/>
          <a:gdLst/>
          <a:ahLst/>
          <a:cxnLst/>
          <a:rect l="0" t="0" r="0" b="0"/>
          <a:pathLst>
            <a:path>
              <a:moveTo>
                <a:pt x="0" y="2469054"/>
              </a:moveTo>
              <a:lnTo>
                <a:pt x="373071" y="2469054"/>
              </a:lnTo>
              <a:lnTo>
                <a:pt x="373071" y="0"/>
              </a:lnTo>
              <a:lnTo>
                <a:pt x="7461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800" kern="1200"/>
        </a:p>
      </dsp:txBody>
      <dsp:txXfrm>
        <a:off x="3851144" y="2911582"/>
        <a:ext cx="128966" cy="128966"/>
      </dsp:txXfrm>
    </dsp:sp>
    <dsp:sp modelId="{76FBAB36-CC42-4E0F-9352-0DB837BC8B05}">
      <dsp:nvSpPr>
        <dsp:cNvPr id="0" name=""/>
        <dsp:cNvSpPr/>
      </dsp:nvSpPr>
      <dsp:spPr>
        <a:xfrm>
          <a:off x="1064966" y="3109315"/>
          <a:ext cx="334981" cy="110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90" y="0"/>
              </a:lnTo>
              <a:lnTo>
                <a:pt x="167490" y="1101277"/>
              </a:lnTo>
              <a:lnTo>
                <a:pt x="334981" y="11012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203679" y="3631177"/>
        <a:ext cx="57554" cy="57554"/>
      </dsp:txXfrm>
    </dsp:sp>
    <dsp:sp modelId="{6E7408B0-460E-45EE-B448-5E50C44D27C4}">
      <dsp:nvSpPr>
        <dsp:cNvPr id="0" name=""/>
        <dsp:cNvSpPr/>
      </dsp:nvSpPr>
      <dsp:spPr>
        <a:xfrm>
          <a:off x="3542555" y="903182"/>
          <a:ext cx="733378" cy="192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6689" y="0"/>
              </a:lnTo>
              <a:lnTo>
                <a:pt x="366689" y="192239"/>
              </a:lnTo>
              <a:lnTo>
                <a:pt x="733378" y="1922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90291" y="980347"/>
        <a:ext cx="37907" cy="37907"/>
      </dsp:txXfrm>
    </dsp:sp>
    <dsp:sp modelId="{AC7C3C31-C0F2-466A-92EA-C69ED0C37DDB}">
      <dsp:nvSpPr>
        <dsp:cNvPr id="0" name=""/>
        <dsp:cNvSpPr/>
      </dsp:nvSpPr>
      <dsp:spPr>
        <a:xfrm>
          <a:off x="3542555" y="371089"/>
          <a:ext cx="733107" cy="532092"/>
        </a:xfrm>
        <a:custGeom>
          <a:avLst/>
          <a:gdLst/>
          <a:ahLst/>
          <a:cxnLst/>
          <a:rect l="0" t="0" r="0" b="0"/>
          <a:pathLst>
            <a:path>
              <a:moveTo>
                <a:pt x="0" y="532092"/>
              </a:moveTo>
              <a:lnTo>
                <a:pt x="366553" y="532092"/>
              </a:lnTo>
              <a:lnTo>
                <a:pt x="366553" y="0"/>
              </a:lnTo>
              <a:lnTo>
                <a:pt x="73310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86463" y="614489"/>
        <a:ext cx="45292" cy="45292"/>
      </dsp:txXfrm>
    </dsp:sp>
    <dsp:sp modelId="{8E4BD644-EE38-414A-927E-98694FE1F8A5}">
      <dsp:nvSpPr>
        <dsp:cNvPr id="0" name=""/>
        <dsp:cNvSpPr/>
      </dsp:nvSpPr>
      <dsp:spPr>
        <a:xfrm>
          <a:off x="1064966" y="903182"/>
          <a:ext cx="334981" cy="2206133"/>
        </a:xfrm>
        <a:custGeom>
          <a:avLst/>
          <a:gdLst/>
          <a:ahLst/>
          <a:cxnLst/>
          <a:rect l="0" t="0" r="0" b="0"/>
          <a:pathLst>
            <a:path>
              <a:moveTo>
                <a:pt x="0" y="2206133"/>
              </a:moveTo>
              <a:lnTo>
                <a:pt x="167490" y="2206133"/>
              </a:lnTo>
              <a:lnTo>
                <a:pt x="167490" y="0"/>
              </a:lnTo>
              <a:lnTo>
                <a:pt x="33498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1176671" y="1950463"/>
        <a:ext cx="111571" cy="111571"/>
      </dsp:txXfrm>
    </dsp:sp>
    <dsp:sp modelId="{6B9E9608-F8DF-4A59-83F9-003EE12A1A1A}">
      <dsp:nvSpPr>
        <dsp:cNvPr id="0" name=""/>
        <dsp:cNvSpPr/>
      </dsp:nvSpPr>
      <dsp:spPr>
        <a:xfrm rot="16200000">
          <a:off x="-2369270" y="2576832"/>
          <a:ext cx="5803507" cy="10649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b" anchorCtr="1">
          <a:noAutofit/>
        </a:bodyPr>
        <a:lstStyle/>
        <a:p>
          <a:pPr marL="0" lvl="0" indent="0" algn="ctr" defTabSz="14224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4224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Standards for Permanent Peace</a:t>
          </a: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-2369270" y="2576832"/>
        <a:ext cx="5803507" cy="1064966"/>
      </dsp:txXfrm>
    </dsp:sp>
    <dsp:sp modelId="{D0777F10-FDCF-41A5-9FA0-464B62274FC4}">
      <dsp:nvSpPr>
        <dsp:cNvPr id="0" name=""/>
        <dsp:cNvSpPr/>
      </dsp:nvSpPr>
      <dsp:spPr>
        <a:xfrm>
          <a:off x="1399947" y="183159"/>
          <a:ext cx="2142608" cy="1440045"/>
        </a:xfrm>
        <a:prstGeom prst="rect">
          <a:avLst/>
        </a:prstGeom>
        <a:solidFill>
          <a:srgbClr val="006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二項基本理念</a:t>
          </a:r>
          <a:endParaRPr lang="en-US" altLang="zh-TW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Basic Concepts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 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9947" y="183159"/>
        <a:ext cx="2142608" cy="1440045"/>
      </dsp:txXfrm>
    </dsp:sp>
    <dsp:sp modelId="{5A780DB2-F955-489E-94C7-1FD6A6B29BB9}">
      <dsp:nvSpPr>
        <dsp:cNvPr id="0" name=""/>
        <dsp:cNvSpPr/>
      </dsp:nvSpPr>
      <dsp:spPr>
        <a:xfrm>
          <a:off x="4275663" y="93802"/>
          <a:ext cx="7241611" cy="5545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rPr>
            <a:t>  創制永久和平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Permanent Peace Initiative</a:t>
          </a:r>
          <a:endParaRPr lang="zh-TW" altLang="en-US" sz="2500" b="1" kern="1200" dirty="0">
            <a:solidFill>
              <a:srgbClr val="E5E8E8">
                <a:lumMod val="10000"/>
              </a:srgb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sp:txBody>
      <dsp:txXfrm>
        <a:off x="4275663" y="93802"/>
        <a:ext cx="7241611" cy="554573"/>
      </dsp:txXfrm>
    </dsp:sp>
    <dsp:sp modelId="{B0E14840-255A-4E8F-805D-2B9CED2B9124}">
      <dsp:nvSpPr>
        <dsp:cNvPr id="0" name=""/>
        <dsp:cNvSpPr/>
      </dsp:nvSpPr>
      <dsp:spPr>
        <a:xfrm>
          <a:off x="4275934" y="819642"/>
          <a:ext cx="7280091" cy="55155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rPr>
            <a:t>  創制永續發展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Sustainable Development Initiative</a:t>
          </a:r>
          <a:endParaRPr lang="en-US" altLang="zh-TW" sz="2500" b="1" kern="1200" dirty="0">
            <a:solidFill>
              <a:srgbClr val="E5E8E8">
                <a:lumMod val="10000"/>
              </a:srgb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sp:txBody>
      <dsp:txXfrm>
        <a:off x="4275934" y="819642"/>
        <a:ext cx="7280091" cy="551556"/>
      </dsp:txXfrm>
    </dsp:sp>
    <dsp:sp modelId="{DB4149FC-4B32-4DED-AC51-2EEC92321A53}">
      <dsp:nvSpPr>
        <dsp:cNvPr id="0" name=""/>
        <dsp:cNvSpPr/>
      </dsp:nvSpPr>
      <dsp:spPr>
        <a:xfrm>
          <a:off x="1399947" y="3256547"/>
          <a:ext cx="2142608" cy="190809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二十八項基本主張</a:t>
          </a:r>
          <a:endParaRPr lang="en-US" altLang="zh-TW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28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 </a:t>
          </a:r>
          <a:r>
            <a:rPr lang="en-US" altLang="zh-TW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+mn-cs"/>
            </a:rPr>
            <a:t>Basic Principles</a:t>
          </a:r>
        </a:p>
      </dsp:txBody>
      <dsp:txXfrm>
        <a:off x="1399947" y="3256547"/>
        <a:ext cx="2142608" cy="1908091"/>
      </dsp:txXfrm>
    </dsp:sp>
    <dsp:sp modelId="{82794E33-D3E7-48D8-9839-CC8C39BAF8A1}">
      <dsp:nvSpPr>
        <dsp:cNvPr id="0" name=""/>
        <dsp:cNvSpPr/>
      </dsp:nvSpPr>
      <dsp:spPr>
        <a:xfrm>
          <a:off x="4288699" y="1469804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自由基準 </a:t>
          </a:r>
          <a:r>
            <a:rPr lang="en-US" altLang="zh-TW" sz="2500" b="1" kern="1200" dirty="0">
              <a:solidFill>
                <a:schemeClr val="bg2">
                  <a:lumMod val="10000"/>
                </a:scheme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Freedom Standards</a:t>
          </a:r>
          <a:endParaRPr lang="zh-TW" altLang="en-US" sz="2500" b="1" kern="1200" dirty="0">
            <a:solidFill>
              <a:schemeClr val="bg2">
                <a:lumMod val="10000"/>
              </a:scheme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sp:txBody>
      <dsp:txXfrm>
        <a:off x="4288699" y="1469804"/>
        <a:ext cx="7562225" cy="543468"/>
      </dsp:txXfrm>
    </dsp:sp>
    <dsp:sp modelId="{136704E0-4DB9-4CF7-91C0-5E976D5D4E67}">
      <dsp:nvSpPr>
        <dsp:cNvPr id="0" name=""/>
        <dsp:cNvSpPr/>
      </dsp:nvSpPr>
      <dsp:spPr>
        <a:xfrm>
          <a:off x="4288699" y="2160708"/>
          <a:ext cx="7562225" cy="487932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民主基準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Democracy Standards</a:t>
          </a:r>
          <a:endParaRPr lang="zh-TW" altLang="en-US" sz="2500" b="1" kern="1200" dirty="0">
            <a:solidFill>
              <a:srgbClr val="E5E8E8">
                <a:lumMod val="10000"/>
              </a:srgbClr>
            </a:solidFill>
            <a:effectLst/>
            <a:latin typeface="Corbel"/>
            <a:ea typeface="微軟正黑體" panose="020B0604030504040204" pitchFamily="34" charset="-120"/>
            <a:cs typeface="+mn-cs"/>
          </a:endParaRPr>
        </a:p>
      </dsp:txBody>
      <dsp:txXfrm>
        <a:off x="4288699" y="2160708"/>
        <a:ext cx="7562225" cy="487932"/>
      </dsp:txXfrm>
    </dsp:sp>
    <dsp:sp modelId="{59B30962-7FA2-4F7E-9C7F-8F91482429CB}">
      <dsp:nvSpPr>
        <dsp:cNvPr id="0" name=""/>
        <dsp:cNvSpPr/>
      </dsp:nvSpPr>
      <dsp:spPr>
        <a:xfrm>
          <a:off x="4288699" y="2796692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人權基準 </a:t>
          </a:r>
          <a:r>
            <a:rPr 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Human Rights Standards</a:t>
          </a:r>
          <a:endParaRPr lang="zh-TW" altLang="en-US" sz="2500" b="1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>
        <a:off x="4288699" y="2796692"/>
        <a:ext cx="7562225" cy="543468"/>
      </dsp:txXfrm>
    </dsp:sp>
    <dsp:sp modelId="{8C89DA18-285A-43BD-B95A-B929844ADF6D}">
      <dsp:nvSpPr>
        <dsp:cNvPr id="0" name=""/>
        <dsp:cNvSpPr/>
      </dsp:nvSpPr>
      <dsp:spPr>
        <a:xfrm>
          <a:off x="4288699" y="3474832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法治基準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Rule of Law Standards</a:t>
          </a:r>
          <a:r>
            <a:rPr lang="zh-TW" alt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</a:p>
      </dsp:txBody>
      <dsp:txXfrm>
        <a:off x="4288699" y="3474832"/>
        <a:ext cx="7562225" cy="543468"/>
      </dsp:txXfrm>
    </dsp:sp>
    <dsp:sp modelId="{16B0B223-8FDF-4D0F-A092-C1E36985FCEF}">
      <dsp:nvSpPr>
        <dsp:cNvPr id="0" name=""/>
        <dsp:cNvSpPr/>
      </dsp:nvSpPr>
      <dsp:spPr>
        <a:xfrm>
          <a:off x="4288699" y="4166353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立法競合基準 </a:t>
          </a:r>
          <a:r>
            <a:rPr 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Legislative Coopetition Standards</a:t>
          </a:r>
          <a:r>
            <a:rPr lang="zh-TW" altLang="en-US" sz="25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</a:p>
      </dsp:txBody>
      <dsp:txXfrm>
        <a:off x="4288699" y="4166353"/>
        <a:ext cx="7562225" cy="543468"/>
      </dsp:txXfrm>
    </dsp:sp>
    <dsp:sp modelId="{71F33C22-9ACF-42C8-B6FE-7C9A8E2D76BE}">
      <dsp:nvSpPr>
        <dsp:cNvPr id="0" name=""/>
        <dsp:cNvSpPr/>
      </dsp:nvSpPr>
      <dsp:spPr>
        <a:xfrm>
          <a:off x="4288699" y="4845109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行政競合基準</a:t>
          </a:r>
          <a:r>
            <a:rPr lang="en-US" altLang="zh-TW" sz="2300" b="1" kern="1200" dirty="0">
              <a:solidFill>
                <a:schemeClr val="bg2">
                  <a:lumMod val="10000"/>
                </a:schemeClr>
              </a:solidFill>
              <a:effectLst/>
            </a:rPr>
            <a:t>Administrative</a:t>
          </a:r>
          <a:r>
            <a:rPr 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Coopetition Standards</a:t>
          </a:r>
          <a:r>
            <a:rPr lang="zh-TW" alt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  <a:r>
            <a:rPr lang="zh-TW" altLang="en-US" sz="2300" b="1" kern="1200" dirty="0">
              <a:solidFill>
                <a:schemeClr val="bg2">
                  <a:lumMod val="10000"/>
                </a:schemeClr>
              </a:solidFill>
              <a:effectLst/>
            </a:rPr>
            <a:t> </a:t>
          </a:r>
        </a:p>
      </dsp:txBody>
      <dsp:txXfrm>
        <a:off x="4288699" y="4845109"/>
        <a:ext cx="7562225" cy="543468"/>
      </dsp:txXfrm>
    </dsp:sp>
    <dsp:sp modelId="{31781561-A0B9-4BD4-93F4-D98FF4F5A05D}">
      <dsp:nvSpPr>
        <dsp:cNvPr id="0" name=""/>
        <dsp:cNvSpPr/>
      </dsp:nvSpPr>
      <dsp:spPr>
        <a:xfrm>
          <a:off x="4288699" y="5535397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司法檢察基準 </a:t>
          </a:r>
          <a:r>
            <a:rPr 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Justice and Prosecution Standards</a:t>
          </a:r>
          <a:r>
            <a:rPr lang="zh-TW" alt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</a:t>
          </a:r>
        </a:p>
      </dsp:txBody>
      <dsp:txXfrm>
        <a:off x="4288699" y="5535397"/>
        <a:ext cx="7562225" cy="543468"/>
      </dsp:txXfrm>
    </dsp:sp>
    <dsp:sp modelId="{0A87A86E-1F37-45B7-BDE0-4431776F20DE}">
      <dsp:nvSpPr>
        <dsp:cNvPr id="0" name=""/>
        <dsp:cNvSpPr/>
      </dsp:nvSpPr>
      <dsp:spPr>
        <a:xfrm>
          <a:off x="4288699" y="6235546"/>
          <a:ext cx="7562225" cy="543468"/>
        </a:xfrm>
        <a:prstGeom prst="rect">
          <a:avLst/>
        </a:prstGeom>
        <a:solidFill>
          <a:srgbClr val="EDB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solidFill>
                <a:schemeClr val="bg2">
                  <a:lumMod val="10000"/>
                </a:schemeClr>
              </a:solidFill>
              <a:effectLst/>
            </a:rPr>
            <a:t>   司法審判基準 </a:t>
          </a:r>
          <a:r>
            <a:rPr 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Justice and Ruling Standards</a:t>
          </a:r>
          <a:r>
            <a:rPr lang="zh-TW" altLang="en-US" sz="2300" b="1" kern="1200" dirty="0">
              <a:solidFill>
                <a:srgbClr val="E5E8E8">
                  <a:lumMod val="10000"/>
                </a:srgbClr>
              </a:solidFill>
              <a:effectLst/>
              <a:latin typeface="Corbel"/>
              <a:ea typeface="+mn-ea"/>
              <a:cs typeface="+mn-cs"/>
            </a:rPr>
            <a:t>  </a:t>
          </a:r>
        </a:p>
      </dsp:txBody>
      <dsp:txXfrm>
        <a:off x="4288699" y="6235546"/>
        <a:ext cx="7562225" cy="543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823F8-98A8-4123-8430-F52BB9BA6D9C}">
      <dsp:nvSpPr>
        <dsp:cNvPr id="0" name=""/>
        <dsp:cNvSpPr/>
      </dsp:nvSpPr>
      <dsp:spPr>
        <a:xfrm rot="4042747">
          <a:off x="4026370" y="3809731"/>
          <a:ext cx="689445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689445" y="156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C0FED-76AA-452B-8ED6-B614A6F3978F}">
      <dsp:nvSpPr>
        <dsp:cNvPr id="0" name=""/>
        <dsp:cNvSpPr/>
      </dsp:nvSpPr>
      <dsp:spPr>
        <a:xfrm rot="1178594">
          <a:off x="4641922" y="3100938"/>
          <a:ext cx="398194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398194" y="156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033B6-E644-4C4A-A843-DC5DA32F1201}">
      <dsp:nvSpPr>
        <dsp:cNvPr id="0" name=""/>
        <dsp:cNvSpPr/>
      </dsp:nvSpPr>
      <dsp:spPr>
        <a:xfrm rot="20414290">
          <a:off x="4637512" y="2432618"/>
          <a:ext cx="54323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543231" y="156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CE8AA-8939-44DE-A6E8-9AF359D1AB29}">
      <dsp:nvSpPr>
        <dsp:cNvPr id="0" name=""/>
        <dsp:cNvSpPr/>
      </dsp:nvSpPr>
      <dsp:spPr>
        <a:xfrm rot="17760240">
          <a:off x="4044876" y="1677710"/>
          <a:ext cx="86983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869831" y="156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A2ADF-20A1-4847-A618-AAF6B2C9B9B1}">
      <dsp:nvSpPr>
        <dsp:cNvPr id="0" name=""/>
        <dsp:cNvSpPr/>
      </dsp:nvSpPr>
      <dsp:spPr>
        <a:xfrm>
          <a:off x="1793071" y="1381113"/>
          <a:ext cx="2753128" cy="26102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48B6-D20D-4765-B412-CCE89B8BB106}">
      <dsp:nvSpPr>
        <dsp:cNvPr id="0" name=""/>
        <dsp:cNvSpPr/>
      </dsp:nvSpPr>
      <dsp:spPr>
        <a:xfrm>
          <a:off x="3913126" y="-39652"/>
          <a:ext cx="2154326" cy="137312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solidFill>
                <a:schemeClr val="tx1">
                  <a:lumMod val="50000"/>
                </a:schemeClr>
              </a:solidFill>
              <a:effectLst/>
              <a:latin typeface="Arial Black" panose="020B0A04020102020204" pitchFamily="34" charset="0"/>
            </a:rPr>
            <a:t>1.</a:t>
          </a:r>
          <a:r>
            <a:rPr lang="zh-TW" altLang="en-US" sz="2400" b="1" kern="1200" dirty="0">
              <a:solidFill>
                <a:schemeClr val="tx1">
                  <a:lumMod val="50000"/>
                </a:schemeClr>
              </a:solidFill>
              <a:effectLst/>
            </a:rPr>
            <a:t>自由立國</a:t>
          </a:r>
        </a:p>
      </dsp:txBody>
      <dsp:txXfrm>
        <a:off x="4228620" y="161437"/>
        <a:ext cx="1523338" cy="970946"/>
      </dsp:txXfrm>
    </dsp:sp>
    <dsp:sp modelId="{0BBF02D9-6941-4B5B-84F7-1AB21C8A5BCB}">
      <dsp:nvSpPr>
        <dsp:cNvPr id="0" name=""/>
        <dsp:cNvSpPr/>
      </dsp:nvSpPr>
      <dsp:spPr>
        <a:xfrm>
          <a:off x="5015053" y="1339446"/>
          <a:ext cx="2196624" cy="1352427"/>
        </a:xfrm>
        <a:prstGeom prst="ellipse">
          <a:avLst/>
        </a:prstGeom>
        <a:solidFill>
          <a:srgbClr val="0070C0">
            <a:lumMod val="20000"/>
            <a:lumOff val="80000"/>
          </a:srgbClr>
        </a:solidFill>
        <a:ln w="1270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solidFill>
                <a:srgbClr val="404040">
                  <a:lumMod val="50000"/>
                </a:srgbClr>
              </a:solidFill>
              <a:effectLst/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2400" b="1" kern="1200" dirty="0">
              <a:solidFill>
                <a:srgbClr val="404040">
                  <a:lumMod val="5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自由大同</a:t>
          </a:r>
        </a:p>
      </dsp:txBody>
      <dsp:txXfrm>
        <a:off x="5336741" y="1537504"/>
        <a:ext cx="1553248" cy="956311"/>
      </dsp:txXfrm>
    </dsp:sp>
    <dsp:sp modelId="{80F6FAA5-1F79-4EEF-9924-0F6A6B934F2B}">
      <dsp:nvSpPr>
        <dsp:cNvPr id="0" name=""/>
        <dsp:cNvSpPr/>
      </dsp:nvSpPr>
      <dsp:spPr>
        <a:xfrm>
          <a:off x="4857100" y="2887566"/>
          <a:ext cx="2232250" cy="1266368"/>
        </a:xfrm>
        <a:prstGeom prst="ellipse">
          <a:avLst/>
        </a:prstGeom>
        <a:solidFill>
          <a:srgbClr val="0070C0">
            <a:lumMod val="20000"/>
            <a:lumOff val="80000"/>
          </a:srgbClr>
        </a:solidFill>
        <a:ln w="1270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solidFill>
                <a:srgbClr val="404040">
                  <a:lumMod val="50000"/>
                </a:srgbClr>
              </a:solidFill>
              <a:effectLst/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2400" b="1" kern="1200" dirty="0">
              <a:solidFill>
                <a:srgbClr val="404040">
                  <a:lumMod val="5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投票頻率</a:t>
          </a:r>
        </a:p>
      </dsp:txBody>
      <dsp:txXfrm>
        <a:off x="5184005" y="3073021"/>
        <a:ext cx="1578440" cy="895458"/>
      </dsp:txXfrm>
    </dsp:sp>
    <dsp:sp modelId="{E0FD93D8-2BF9-4EA1-9BC9-8CF18C205D05}">
      <dsp:nvSpPr>
        <dsp:cNvPr id="0" name=""/>
        <dsp:cNvSpPr/>
      </dsp:nvSpPr>
      <dsp:spPr>
        <a:xfrm>
          <a:off x="3588580" y="4129363"/>
          <a:ext cx="2329578" cy="1226949"/>
        </a:xfrm>
        <a:prstGeom prst="ellipse">
          <a:avLst/>
        </a:prstGeom>
        <a:solidFill>
          <a:srgbClr val="0070C0">
            <a:lumMod val="20000"/>
            <a:lumOff val="80000"/>
          </a:srgbClr>
        </a:solidFill>
        <a:ln w="1270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solidFill>
                <a:srgbClr val="404040">
                  <a:lumMod val="50000"/>
                </a:srgbClr>
              </a:solidFill>
              <a:effectLst/>
              <a:latin typeface="Arial Black" panose="020B0A04020102020204" pitchFamily="34" charset="0"/>
              <a:ea typeface="微軟正黑體" panose="020B0604030504040204" pitchFamily="34" charset="-120"/>
              <a:cs typeface="+mn-cs"/>
            </a:rPr>
            <a:t>4.</a:t>
          </a:r>
          <a:r>
            <a:rPr lang="zh-TW" altLang="en-US" sz="2400" b="1" kern="1200" dirty="0">
              <a:solidFill>
                <a:srgbClr val="404040">
                  <a:lumMod val="50000"/>
                </a:srgbClr>
              </a:solidFill>
              <a:effectLst/>
              <a:latin typeface="Corbel"/>
              <a:ea typeface="微軟正黑體" panose="020B0604030504040204" pitchFamily="34" charset="-120"/>
              <a:cs typeface="+mn-cs"/>
            </a:rPr>
            <a:t>投票程序</a:t>
          </a:r>
        </a:p>
      </dsp:txBody>
      <dsp:txXfrm>
        <a:off x="3929739" y="4309046"/>
        <a:ext cx="1647260" cy="86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765858-0051-4A8A-8A20-4EA8DE90C60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2019/10/18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513E89-C99F-499B-9661-A0BE31530BFB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B667E1-E601-4AAF-B95C-B25720D70A60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9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TW" noProof="0" smtClean="0"/>
              <a:pPr/>
              <a:t>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4311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64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山巒日出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替代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2BD1D5F-1F96-44DB-BF7A-135F29F00347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9823941-408E-4F52-A83E-FF86A960E8B3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1FCFA7AA-9D23-4167-BC43-6FCD3528D57D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83E3403D-317A-425E-8EE2-D32A54580C60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84579D04-94F6-460D-9839-20FE9246B41D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A32477-6DB9-4534-9ACC-20523AF80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2238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42D2D056-7C2C-4C42-9030-83B86E832CB3}"/>
              </a:ext>
            </a:extLst>
          </p:cNvPr>
          <p:cNvSpPr txBox="1">
            <a:spLocks/>
          </p:cNvSpPr>
          <p:nvPr userDrawn="1"/>
        </p:nvSpPr>
        <p:spPr>
          <a:xfrm>
            <a:off x="101600" y="228600"/>
            <a:ext cx="120904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/>
            <a:endParaRPr lang="zh-TW" altLang="en-US" sz="2900" b="1" dirty="0">
              <a:solidFill>
                <a:srgbClr val="006C00"/>
              </a:solidFill>
              <a:effectLst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16D66CD-180C-4EB9-91C5-68BF96D5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替代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F1BECF-D3D7-440C-A29D-6A57111FC16E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977A4AF4-F622-46F6-8E9C-BFF2845A7C33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A0ECE5F2-81AA-4605-B028-6FBA391056AF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6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7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4FA4604-64D4-48A3-B8EB-0798BE745867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2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3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3ABE6E41-DFEE-4CEE-B68C-966B11F29C75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1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2" name="日期預留位置 2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F4D0E9-6E9D-4857-9663-3FA2A5EEB86F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96B77D5-FA5A-4C84-B1C6-7D89420DD2AE}" type="datetime1">
              <a:rPr lang="zh-TW" altLang="en-US" smtClean="0"/>
              <a:pPr/>
              <a:t>2019/10/18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8" name="矩形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ukchina/trad/vert_fut/2015/06/150609_vert_fut_dictatorships_realisti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hyperlink" Target="https://www.facebook.com/9tw.im/notification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.defense.gov/2019/May/02/2002127082/-1/-1/1/2019_CHINA_MILITARY_POWER_REPORT.pdf" TargetMode="External"/><Relationship Id="rId4" Type="http://schemas.openxmlformats.org/officeDocument/2006/relationships/hyperlink" Target="https://news.ltn.com.tw/news/world/breakingnews/228625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microsoft.com/office/2007/relationships/hdphoto" Target="../media/hdphoto4.wdp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jdad.blogspot.com/2016/10/blog-pos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nueletienne.blogspot.com/2017/09/blog-pos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939115"/>
            <a:ext cx="12207789" cy="1812324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6000"/>
              </a:lnSpc>
              <a:spcBef>
                <a:spcPts val="0"/>
              </a:spcBef>
            </a:pP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 UI" panose="020B0604030504040204" pitchFamily="34" charset="-120"/>
                <a:sym typeface="Arial" panose="020B0604020202020204" pitchFamily="34" charset="0"/>
              </a:rPr>
              <a:t>和平演變中華一國卅三制聯邦，</a:t>
            </a:r>
            <a:b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 UI" panose="020B0604030504040204" pitchFamily="34" charset="-120"/>
                <a:sym typeface="Arial" panose="020B0604020202020204" pitchFamily="34" charset="0"/>
              </a:rPr>
            </a:b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支持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 UI" panose="020B0604030504040204" pitchFamily="34" charset="-120"/>
                <a:sym typeface="Arial" panose="020B0604020202020204" pitchFamily="34" charset="0"/>
              </a:rPr>
              <a:t>台灣示範亞洲永久和平標準</a:t>
            </a:r>
            <a:br>
              <a:rPr lang="en-US" altLang="zh-TW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 UI" panose="020B0604030504040204" pitchFamily="34" charset="-120"/>
                <a:sym typeface="Arial" panose="020B0604020202020204" pitchFamily="34" charset="0"/>
              </a:rPr>
            </a:br>
            <a:endParaRPr lang="zh-TW" altLang="en-US" sz="3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pic>
        <p:nvPicPr>
          <p:cNvPr id="1026" name="Picture 2" descr="法愛公德會">
            <a:extLst>
              <a:ext uri="{FF2B5EF4-FFF2-40B4-BE49-F238E27FC236}">
                <a16:creationId xmlns:a16="http://schemas.microsoft.com/office/drawing/2014/main" id="{16D3AB8F-BBEE-463D-99F3-64851AE3B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"/>
          <a:stretch/>
        </p:blipFill>
        <p:spPr bwMode="auto">
          <a:xfrm>
            <a:off x="3142916" y="4461132"/>
            <a:ext cx="6160168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文字方塊 3"/>
          <p:cNvSpPr txBox="1"/>
          <p:nvPr/>
        </p:nvSpPr>
        <p:spPr>
          <a:xfrm>
            <a:off x="13386" y="2130031"/>
            <a:ext cx="1217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Peacefully Evolve China into a Federal Republic with 33 Systems, Support Taiwan to Demonstrate Standards for Permanent Peace in Asia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DD2ED8-D0E0-4E1E-AA9E-31AC4D6E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1" y="1029406"/>
            <a:ext cx="10319658" cy="5044948"/>
          </a:xfrm>
        </p:spPr>
        <p:txBody>
          <a:bodyPr>
            <a:noAutofit/>
          </a:bodyPr>
          <a:lstStyle/>
          <a:p>
            <a:pPr marL="1882775" indent="-1838325">
              <a:buNone/>
            </a:pPr>
            <a:r>
              <a:rPr lang="en-US" altLang="zh-TW" sz="2400" b="1" dirty="0"/>
              <a:t>5.</a:t>
            </a:r>
            <a:r>
              <a:rPr lang="zh-TW" altLang="en-US" sz="2400" b="1" dirty="0"/>
              <a:t> 民主立國：</a:t>
            </a:r>
            <a:r>
              <a:rPr lang="zh-TW" altLang="en-US" sz="2400" dirty="0">
                <a:solidFill>
                  <a:srgbClr val="FF0000"/>
                </a:solidFill>
              </a:rPr>
              <a:t>國家主權全面無條件屬於納稅義務人全體</a:t>
            </a:r>
            <a:r>
              <a:rPr lang="zh-TW" altLang="en-US" sz="2400" dirty="0"/>
              <a:t>，任何國家政權皆無權談判、干涉、佔據、交易或放棄</a:t>
            </a:r>
          </a:p>
          <a:p>
            <a:pPr marL="1882775" indent="-1838325">
              <a:buNone/>
            </a:pPr>
            <a:r>
              <a:rPr lang="en-US" altLang="zh-TW" sz="2400" b="1" dirty="0"/>
              <a:t>6.</a:t>
            </a:r>
            <a:r>
              <a:rPr lang="zh-TW" altLang="en-US" sz="2400" b="1" dirty="0"/>
              <a:t>民主大同：</a:t>
            </a:r>
            <a:r>
              <a:rPr lang="zh-TW" altLang="en-US" sz="2400" dirty="0"/>
              <a:t>引領全球治理，敦聘來的大法官</a:t>
            </a:r>
            <a:r>
              <a:rPr lang="en-US" altLang="zh-TW" sz="2400" dirty="0"/>
              <a:t>,</a:t>
            </a:r>
            <a:r>
              <a:rPr lang="zh-TW" altLang="en-US" sz="2400" dirty="0"/>
              <a:t>首長，都是來拯救脫困與發展的貢獻者，國家應授予榮典與國籍。</a:t>
            </a:r>
            <a:endParaRPr lang="en-US" altLang="zh-TW" sz="2400" dirty="0"/>
          </a:p>
          <a:p>
            <a:pPr marL="1882775" indent="-1838325">
              <a:buNone/>
            </a:pPr>
            <a:r>
              <a:rPr lang="en-US" altLang="zh-TW" sz="2400" b="1" dirty="0"/>
              <a:t>7.</a:t>
            </a:r>
            <a:r>
              <a:rPr lang="zh-TW" altLang="en-US" sz="2400" b="1" dirty="0"/>
              <a:t>開放立法：</a:t>
            </a:r>
            <a:r>
              <a:rPr lang="zh-TW" altLang="en-US" sz="2400" dirty="0"/>
              <a:t>一個地球一套法，不分敵友，一國一人代表其國會參與立法；與其母國無利害關係的議案無表決權。</a:t>
            </a:r>
            <a:endParaRPr lang="en-US" altLang="zh-TW" sz="2400" dirty="0"/>
          </a:p>
          <a:p>
            <a:pPr marL="1882775" indent="-1838325">
              <a:buNone/>
            </a:pPr>
            <a:r>
              <a:rPr lang="en-US" altLang="zh-TW" sz="2400" b="1" dirty="0"/>
              <a:t>8.</a:t>
            </a:r>
            <a:r>
              <a:rPr lang="zh-TW" altLang="en-US" sz="2400" b="1" dirty="0"/>
              <a:t>開放行政：</a:t>
            </a:r>
            <a:r>
              <a:rPr lang="zh-TW" altLang="en-US" sz="2400" dirty="0"/>
              <a:t>主權在民、選賢與能，提升領導人國際競爭力、昇華國力，</a:t>
            </a:r>
            <a:r>
              <a:rPr lang="zh-TW" altLang="en-US" sz="2400" dirty="0">
                <a:solidFill>
                  <a:srgbClr val="FF0000"/>
                </a:solidFill>
              </a:rPr>
              <a:t>完全民主國家公民得參選我國各級首長</a:t>
            </a:r>
            <a:r>
              <a:rPr lang="zh-TW" altLang="en-US" sz="2400" dirty="0"/>
              <a:t>。</a:t>
            </a:r>
          </a:p>
          <a:p>
            <a:pPr marL="1882775" indent="-1838325">
              <a:buNone/>
            </a:pPr>
            <a:r>
              <a:rPr lang="en-US" altLang="zh-TW" sz="2400" b="1" dirty="0"/>
              <a:t>9.</a:t>
            </a:r>
            <a:r>
              <a:rPr lang="zh-TW" altLang="en-US" sz="2400" b="1" dirty="0"/>
              <a:t>首長任期：</a:t>
            </a:r>
            <a:r>
              <a:rPr lang="zh-TW" altLang="en-US" sz="2400" dirty="0">
                <a:solidFill>
                  <a:srgbClr val="FF0000"/>
                </a:solidFill>
              </a:rPr>
              <a:t>民選首長一任至長五年；任滿六年內本人及至親依法不得再選；此任期限制真諦，修憲案不得成立。</a:t>
            </a:r>
          </a:p>
          <a:p>
            <a:pPr marL="1882775" indent="-1838325">
              <a:buNone/>
            </a:pPr>
            <a:r>
              <a:rPr lang="en-US" altLang="zh-TW" sz="2400" b="1" dirty="0"/>
              <a:t>10.</a:t>
            </a:r>
            <a:r>
              <a:rPr lang="zh-TW" altLang="en-US" sz="2400" b="1" dirty="0"/>
              <a:t>保衛民主：</a:t>
            </a:r>
            <a:r>
              <a:rPr lang="zh-TW" altLang="en-US" sz="2400" dirty="0"/>
              <a:t>凡意圖</a:t>
            </a:r>
            <a:r>
              <a:rPr lang="zh-TW" altLang="en-US" sz="2400" dirty="0">
                <a:solidFill>
                  <a:srgbClr val="FF0000"/>
                </a:solidFill>
              </a:rPr>
              <a:t>損害，廢除或攻擊自由民主秩序者，應受法律制裁</a:t>
            </a:r>
            <a:r>
              <a:rPr lang="zh-TW" altLang="en-US" sz="2400" dirty="0"/>
              <a:t>。民代選舉</a:t>
            </a:r>
            <a:r>
              <a:rPr lang="en-US" altLang="zh-TW" sz="2400" dirty="0"/>
              <a:t>,</a:t>
            </a:r>
            <a:r>
              <a:rPr lang="zh-TW" altLang="en-US" sz="2400" dirty="0"/>
              <a:t>修憲或涉外公投須強制投票。</a:t>
            </a:r>
          </a:p>
          <a:p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DA9842-7290-46CB-8B75-86AFC47FBAEC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15B0529-FDA6-40B2-AE2C-D779E9616691}"/>
              </a:ext>
            </a:extLst>
          </p:cNvPr>
          <p:cNvSpPr txBox="1"/>
          <p:nvPr/>
        </p:nvSpPr>
        <p:spPr>
          <a:xfrm>
            <a:off x="500189" y="244724"/>
            <a:ext cx="11191622" cy="48793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 rtl="0">
              <a:defRPr lang="zh-TW"/>
            </a:defPPr>
            <a:lvl1pPr lvl="0" indent="0" algn="ctr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500" b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4400" dirty="0"/>
              <a:t>    民主基準 </a:t>
            </a:r>
            <a:r>
              <a:rPr lang="en-US" sz="4400" dirty="0"/>
              <a:t>Democracy Standards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70375050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D0C21-6F87-41D8-A8BF-630E1D8D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080571"/>
            <a:ext cx="7336972" cy="4127627"/>
          </a:xfrm>
        </p:spPr>
        <p:txBody>
          <a:bodyPr>
            <a:noAutofit/>
          </a:bodyPr>
          <a:lstStyle/>
          <a:p>
            <a:pPr marL="1795463" indent="-17510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2200" b="1" dirty="0"/>
              <a:t>11.</a:t>
            </a:r>
            <a:r>
              <a:rPr lang="zh-TW" altLang="en-US" sz="2200" b="1" dirty="0"/>
              <a:t>人權立國：</a:t>
            </a:r>
            <a:r>
              <a:rPr lang="zh-TW" altLang="en-US" sz="2200" dirty="0">
                <a:solidFill>
                  <a:srgbClr val="FF0000"/>
                </a:solidFill>
              </a:rPr>
              <a:t>創造生命價值</a:t>
            </a:r>
            <a:r>
              <a:rPr lang="zh-TW" altLang="en-US" sz="2200" dirty="0"/>
              <a:t>，</a:t>
            </a:r>
            <a:r>
              <a:rPr lang="zh-TW" altLang="en-US" sz="2200" dirty="0">
                <a:solidFill>
                  <a:srgbClr val="FF0000"/>
                </a:solidFill>
              </a:rPr>
              <a:t>催生憲法標準</a:t>
            </a:r>
            <a:r>
              <a:rPr lang="zh-TW" altLang="en-US" sz="2200" dirty="0"/>
              <a:t>，</a:t>
            </a:r>
            <a:r>
              <a:rPr lang="zh-TW" altLang="en-US" sz="2200" dirty="0">
                <a:solidFill>
                  <a:srgbClr val="FF0000"/>
                </a:solidFill>
              </a:rPr>
              <a:t>改進資源分配</a:t>
            </a:r>
            <a:r>
              <a:rPr lang="zh-TW" altLang="en-US" sz="2200" dirty="0"/>
              <a:t>，推進永久和平是人民最神聖權利</a:t>
            </a:r>
            <a:r>
              <a:rPr lang="en-US" altLang="zh-TW" sz="2200" dirty="0"/>
              <a:t>-</a:t>
            </a:r>
            <a:r>
              <a:rPr lang="zh-TW" altLang="en-US" sz="2200" dirty="0"/>
              <a:t>國家最緊急義務。</a:t>
            </a:r>
          </a:p>
          <a:p>
            <a:pPr marL="1795463" indent="-17510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2200" b="1" dirty="0"/>
              <a:t>12.</a:t>
            </a:r>
            <a:r>
              <a:rPr lang="zh-TW" altLang="en-US" sz="2200" b="1" dirty="0"/>
              <a:t>人權大同：</a:t>
            </a:r>
            <a:r>
              <a:rPr lang="zh-TW" altLang="en-US" sz="2200" dirty="0"/>
              <a:t>憲法標準保障人權標準。</a:t>
            </a:r>
            <a:r>
              <a:rPr lang="zh-TW" altLang="en-US" sz="2200" dirty="0">
                <a:solidFill>
                  <a:srgbClr val="FF0000"/>
                </a:solidFill>
              </a:rPr>
              <a:t>人權問題是全球的內政；侵犯任何一個人，視同侵犯全世界公民的人權</a:t>
            </a:r>
            <a:r>
              <a:rPr lang="zh-TW" altLang="en-US" sz="2200" dirty="0"/>
              <a:t>。</a:t>
            </a:r>
          </a:p>
          <a:p>
            <a:pPr marL="1795463" indent="-17510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2200" b="1" dirty="0"/>
              <a:t>13.</a:t>
            </a:r>
            <a:r>
              <a:rPr lang="zh-TW" altLang="en-US" sz="2200" b="1" dirty="0"/>
              <a:t>國家分權：</a:t>
            </a:r>
            <a:r>
              <a:rPr lang="zh-TW" altLang="en-US" sz="2200" dirty="0"/>
              <a:t>確保人權不受侵犯。行政、檢察、審判首長分年民選；</a:t>
            </a:r>
            <a:r>
              <a:rPr lang="zh-TW" altLang="en-US" sz="2200" dirty="0">
                <a:solidFill>
                  <a:srgbClr val="FF0000"/>
                </a:solidFill>
              </a:rPr>
              <a:t>立委每年改選 </a:t>
            </a:r>
            <a:r>
              <a:rPr lang="en-US" altLang="zh-TW" sz="2200" dirty="0">
                <a:solidFill>
                  <a:srgbClr val="FF0000"/>
                </a:solidFill>
              </a:rPr>
              <a:t>1/4</a:t>
            </a:r>
            <a:r>
              <a:rPr lang="zh-TW" altLang="en-US" sz="2200" dirty="0"/>
              <a:t>，反應民意，吸收民怨。</a:t>
            </a:r>
          </a:p>
          <a:p>
            <a:pPr marL="1795463" indent="-17510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2200" b="1" dirty="0"/>
              <a:t>14.</a:t>
            </a:r>
            <a:r>
              <a:rPr lang="zh-TW" altLang="en-US" sz="2200" b="1" dirty="0"/>
              <a:t>國際分權：</a:t>
            </a:r>
            <a:r>
              <a:rPr lang="zh-TW" altLang="en-US" sz="2200" dirty="0"/>
              <a:t>確保</a:t>
            </a:r>
            <a:r>
              <a:rPr lang="zh-TW" altLang="en-US" sz="2200" dirty="0">
                <a:solidFill>
                  <a:srgbClr val="FF0000"/>
                </a:solidFill>
              </a:rPr>
              <a:t>人權高於主權</a:t>
            </a:r>
            <a:r>
              <a:rPr lang="en-US" altLang="zh-TW" sz="2200" dirty="0">
                <a:solidFill>
                  <a:srgbClr val="FF0000"/>
                </a:solidFill>
              </a:rPr>
              <a:t>,</a:t>
            </a:r>
            <a:r>
              <a:rPr lang="zh-TW" altLang="en-US" sz="2200" dirty="0">
                <a:solidFill>
                  <a:srgbClr val="FF0000"/>
                </a:solidFill>
              </a:rPr>
              <a:t>推進人類命運共同體</a:t>
            </a:r>
            <a:r>
              <a:rPr lang="zh-TW" altLang="en-US" sz="2200" dirty="0"/>
              <a:t>，國家人權暨公民權行使委員會半數由國際人權組織指派。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zh-TW" altLang="en-US" sz="2200" dirty="0"/>
          </a:p>
        </p:txBody>
      </p:sp>
      <p:pic>
        <p:nvPicPr>
          <p:cNvPr id="2050" name="Picture 2" descr="「human rights」的圖片搜尋結果">
            <a:extLst>
              <a:ext uri="{FF2B5EF4-FFF2-40B4-BE49-F238E27FC236}">
                <a16:creationId xmlns:a16="http://schemas.microsoft.com/office/drawing/2014/main" id="{263EBEDB-1042-4CE1-BCFA-52E628C3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6" y="1080571"/>
            <a:ext cx="3333750" cy="39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719F0FF-F6EA-4EC2-9022-6C95DFF43BD3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9D266D0-7695-487D-AB96-6444B788114D}"/>
              </a:ext>
            </a:extLst>
          </p:cNvPr>
          <p:cNvSpPr txBox="1"/>
          <p:nvPr/>
        </p:nvSpPr>
        <p:spPr>
          <a:xfrm>
            <a:off x="460069" y="219290"/>
            <a:ext cx="11231743" cy="5434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500" b="1" kern="1200" dirty="0">
                <a:solidFill>
                  <a:schemeClr val="bg2">
                    <a:lumMod val="10000"/>
                  </a:schemeClr>
                </a:solidFill>
                <a:effectLst/>
              </a:rPr>
              <a:t>   </a:t>
            </a:r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人權基準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Standards</a:t>
            </a:r>
            <a:endParaRPr lang="zh-TW" alt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54784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86BCD8-2C84-4227-BE20-7009FC8F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287162"/>
            <a:ext cx="6939644" cy="3883279"/>
          </a:xfrm>
        </p:spPr>
        <p:txBody>
          <a:bodyPr>
            <a:noAutofit/>
          </a:bodyPr>
          <a:lstStyle/>
          <a:p>
            <a:pPr marL="2243138" indent="-2198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400" b="1" dirty="0"/>
              <a:t>15.</a:t>
            </a:r>
            <a:r>
              <a:rPr lang="zh-TW" altLang="en-US" sz="2400" b="1" dirty="0"/>
              <a:t>法治立國：</a:t>
            </a:r>
            <a:r>
              <a:rPr lang="zh-TW" altLang="en-US" sz="2400" dirty="0"/>
              <a:t>法律應符合地球永續、人類公義，為本國立大業、為人類立大愛、為天地立大法、為萬國立大同。</a:t>
            </a:r>
            <a:endParaRPr lang="en-US" altLang="zh-TW" sz="2400" dirty="0"/>
          </a:p>
          <a:p>
            <a:pPr marL="2243138" indent="-2198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400" b="1" dirty="0"/>
              <a:t>16.</a:t>
            </a:r>
            <a:r>
              <a:rPr lang="zh-TW" altLang="en-US" sz="2400" b="1" dirty="0"/>
              <a:t>法治大同：</a:t>
            </a:r>
            <a:r>
              <a:rPr lang="zh-TW" altLang="en-US" sz="2400" dirty="0">
                <a:solidFill>
                  <a:srgbClr val="FF0000"/>
                </a:solidFill>
              </a:rPr>
              <a:t>一個地球一套法，建構世界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多元共同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en-US" sz="2400" dirty="0">
                <a:solidFill>
                  <a:srgbClr val="FF0000"/>
                </a:solidFill>
              </a:rPr>
              <a:t>法，國際法凌駕於國內法之上，直接對人民發生權利義務</a:t>
            </a:r>
            <a:r>
              <a:rPr lang="zh-TW" altLang="en-US" sz="2400" dirty="0"/>
              <a:t>。</a:t>
            </a:r>
          </a:p>
          <a:p>
            <a:pPr marL="2243138" indent="-21986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400" b="1" dirty="0"/>
              <a:t>17.</a:t>
            </a:r>
            <a:r>
              <a:rPr lang="zh-TW" altLang="en-US" sz="2400" b="1" dirty="0"/>
              <a:t>行憲保證：</a:t>
            </a:r>
            <a:r>
              <a:rPr lang="zh-TW" altLang="en-US" sz="2400" dirty="0"/>
              <a:t>立憲全球化、行憲在地化、釋憲當代化、違憲究責化。</a:t>
            </a:r>
            <a:r>
              <a:rPr lang="zh-TW" altLang="en-US" sz="2400" dirty="0">
                <a:solidFill>
                  <a:srgbClr val="FF0000"/>
                </a:solidFill>
              </a:rPr>
              <a:t>總統</a:t>
            </a:r>
            <a:r>
              <a:rPr lang="en-US" altLang="zh-TW" sz="2400" dirty="0">
                <a:solidFill>
                  <a:srgbClr val="FF0000"/>
                </a:solidFill>
              </a:rPr>
              <a:t>-</a:t>
            </a:r>
            <a:r>
              <a:rPr lang="zh-TW" altLang="en-US" sz="2400" dirty="0">
                <a:solidFill>
                  <a:srgbClr val="FF0000"/>
                </a:solidFill>
              </a:rPr>
              <a:t>民代</a:t>
            </a:r>
            <a:r>
              <a:rPr lang="en-US" altLang="zh-TW" sz="2400" dirty="0">
                <a:solidFill>
                  <a:srgbClr val="FF0000"/>
                </a:solidFill>
              </a:rPr>
              <a:t>-</a:t>
            </a:r>
            <a:r>
              <a:rPr lang="zh-TW" altLang="en-US" sz="2400" dirty="0">
                <a:solidFill>
                  <a:srgbClr val="FF0000"/>
                </a:solidFill>
              </a:rPr>
              <a:t>法官及公職員都是行憲保證人</a:t>
            </a:r>
            <a:r>
              <a:rPr lang="zh-TW" altLang="en-US" sz="2400" dirty="0"/>
              <a:t>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zh-TW" altLang="en-US" sz="2400" dirty="0"/>
          </a:p>
        </p:txBody>
      </p:sp>
      <p:pic>
        <p:nvPicPr>
          <p:cNvPr id="1026" name="Picture 2" descr="「law and justice」的圖片搜尋結果">
            <a:extLst>
              <a:ext uri="{FF2B5EF4-FFF2-40B4-BE49-F238E27FC236}">
                <a16:creationId xmlns:a16="http://schemas.microsoft.com/office/drawing/2014/main" id="{D28487C2-10B0-428B-B3B2-7DCBC46D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13" y="1385134"/>
            <a:ext cx="3897085" cy="292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56EFF4D-E299-43AE-A2FA-7A51F050D2B0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C14608-4000-4258-A788-0D4CC2A59052}"/>
              </a:ext>
            </a:extLst>
          </p:cNvPr>
          <p:cNvSpPr txBox="1"/>
          <p:nvPr/>
        </p:nvSpPr>
        <p:spPr>
          <a:xfrm>
            <a:off x="576943" y="120671"/>
            <a:ext cx="11114455" cy="75962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500" b="1" kern="1200" dirty="0">
                <a:solidFill>
                  <a:schemeClr val="bg2">
                    <a:lumMod val="10000"/>
                  </a:schemeClr>
                </a:solidFill>
                <a:effectLst/>
              </a:rPr>
              <a:t>   </a:t>
            </a:r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法治基準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of Law Standards</a:t>
            </a:r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775097"/>
      </p:ext>
    </p:extLst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31F745-7940-434F-8F93-2626F421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88" y="1216495"/>
            <a:ext cx="7152055" cy="5075448"/>
          </a:xfrm>
        </p:spPr>
        <p:txBody>
          <a:bodyPr>
            <a:normAutofit fontScale="92500" lnSpcReduction="10000"/>
          </a:bodyPr>
          <a:lstStyle/>
          <a:p>
            <a:pPr marL="1882775" indent="-183832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800" b="1" dirty="0"/>
              <a:t>18.</a:t>
            </a:r>
            <a:r>
              <a:rPr lang="zh-TW" altLang="en-US" sz="2800" b="1" dirty="0"/>
              <a:t>全球立法：</a:t>
            </a:r>
            <a:r>
              <a:rPr lang="zh-TW" altLang="en-US" sz="2800" dirty="0"/>
              <a:t>全球競合立法權：國家及次國家層級僅於超國家層級不制定之法律始有立法權；各層級依此類推。</a:t>
            </a:r>
            <a:endParaRPr lang="en-US" altLang="zh-TW" sz="2800" dirty="0"/>
          </a:p>
          <a:p>
            <a:pPr marL="1882775" indent="-183832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800" b="1" dirty="0"/>
              <a:t>19.</a:t>
            </a:r>
            <a:r>
              <a:rPr lang="zh-TW" altLang="en-US" sz="2800" b="1" dirty="0"/>
              <a:t>國家立法：</a:t>
            </a:r>
            <a:r>
              <a:rPr lang="zh-TW" altLang="en-US" sz="2800" dirty="0"/>
              <a:t>國會制度性保障存有第三勢力；立法採</a:t>
            </a:r>
            <a:r>
              <a:rPr lang="zh-TW" altLang="en-US" sz="2800" dirty="0">
                <a:solidFill>
                  <a:srgbClr val="FF0000"/>
                </a:solidFill>
              </a:rPr>
              <a:t>委員會中心主義制</a:t>
            </a:r>
            <a:r>
              <a:rPr lang="zh-TW" altLang="en-US" sz="2800" dirty="0"/>
              <a:t>；</a:t>
            </a:r>
            <a:r>
              <a:rPr lang="zh-TW" altLang="en-US" sz="2800" dirty="0">
                <a:solidFill>
                  <a:srgbClr val="FF0000"/>
                </a:solidFill>
              </a:rPr>
              <a:t>委員長民選</a:t>
            </a:r>
            <a:r>
              <a:rPr lang="zh-TW" altLang="en-US" sz="2800" dirty="0"/>
              <a:t>，得依法兼任部長、總理；每年改選四分之一委員。</a:t>
            </a:r>
          </a:p>
          <a:p>
            <a:pPr marL="1882775" indent="-183832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800" b="1" dirty="0"/>
              <a:t>20.</a:t>
            </a:r>
            <a:r>
              <a:rPr lang="zh-TW" altLang="en-US" sz="2800" b="1" dirty="0"/>
              <a:t>地方立法：</a:t>
            </a:r>
            <a:r>
              <a:rPr lang="zh-TW" altLang="en-US" sz="2800" dirty="0"/>
              <a:t>充實世界地方自治憲章。</a:t>
            </a:r>
            <a:r>
              <a:rPr lang="zh-TW" altLang="en-US" sz="2800" dirty="0">
                <a:solidFill>
                  <a:srgbClr val="FF0000"/>
                </a:solidFill>
              </a:rPr>
              <a:t>民代任期兩年</a:t>
            </a:r>
            <a:r>
              <a:rPr lang="zh-TW" altLang="en-US" sz="2800" dirty="0"/>
              <a:t>。</a:t>
            </a:r>
            <a:r>
              <a:rPr lang="zh-TW" altLang="en-US" sz="2800" dirty="0">
                <a:solidFill>
                  <a:srgbClr val="FF0000"/>
                </a:solidFill>
              </a:rPr>
              <a:t>保障社區民意直達國會</a:t>
            </a:r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r>
              <a:rPr lang="zh-TW" altLang="en-US" sz="2800" dirty="0">
                <a:solidFill>
                  <a:srgbClr val="FF0000"/>
                </a:solidFill>
              </a:rPr>
              <a:t>國際</a:t>
            </a:r>
            <a:r>
              <a:rPr lang="zh-TW" altLang="en-US" sz="2800" dirty="0"/>
              <a:t>。經國家核可得對外簽條約。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zh-TW" altLang="en-US" sz="2800" dirty="0"/>
          </a:p>
        </p:txBody>
      </p:sp>
      <p:pic>
        <p:nvPicPr>
          <p:cNvPr id="3074" name="Picture 2" descr="「legislation」的圖片搜尋結果">
            <a:extLst>
              <a:ext uri="{FF2B5EF4-FFF2-40B4-BE49-F238E27FC236}">
                <a16:creationId xmlns:a16="http://schemas.microsoft.com/office/drawing/2014/main" id="{2508B504-830D-4E66-984E-A7BBF55D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07" y="1216495"/>
            <a:ext cx="4494414" cy="2996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43FC7AA-40BC-4CF7-B664-E9617BB8629B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DEC42F-9241-4313-97DB-EECAA9E9AA07}"/>
              </a:ext>
            </a:extLst>
          </p:cNvPr>
          <p:cNvSpPr txBox="1"/>
          <p:nvPr/>
        </p:nvSpPr>
        <p:spPr>
          <a:xfrm>
            <a:off x="500189" y="197111"/>
            <a:ext cx="11191622" cy="5434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 rtl="0">
              <a:defRPr lang="zh-TW"/>
            </a:defPPr>
            <a:lvl1pPr lvl="0" indent="0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 b="1">
                <a:solidFill>
                  <a:schemeClr val="bg2">
                    <a:lumMod val="10000"/>
                  </a:schemeClr>
                </a:solidFill>
                <a:effectLst/>
              </a:defRPr>
            </a:lvl1pPr>
          </a:lstStyle>
          <a:p>
            <a:r>
              <a:rPr lang="zh-TW" altLang="en-US" dirty="0"/>
              <a:t>   立法競合基準 </a:t>
            </a:r>
            <a:r>
              <a:rPr lang="en-US" dirty="0"/>
              <a:t>Legislative </a:t>
            </a:r>
            <a:r>
              <a:rPr lang="en-US" altLang="zh-TW" dirty="0"/>
              <a:t>Concurrent </a:t>
            </a:r>
            <a:r>
              <a:rPr lang="en-US" dirty="0"/>
              <a:t>Standards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424239"/>
      </p:ext>
    </p:extLst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70BF24-0784-4E0D-9B7F-094742F4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88" y="1208570"/>
            <a:ext cx="8191641" cy="5116030"/>
          </a:xfrm>
        </p:spPr>
        <p:txBody>
          <a:bodyPr>
            <a:normAutofit/>
          </a:bodyPr>
          <a:lstStyle/>
          <a:p>
            <a:pPr marL="533400" indent="-4889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400" b="1" dirty="0"/>
              <a:t>21.</a:t>
            </a:r>
            <a:r>
              <a:rPr lang="zh-TW" altLang="en-US" sz="2400" b="1" dirty="0"/>
              <a:t>全球行政：</a:t>
            </a:r>
            <a:r>
              <a:rPr lang="zh-TW" altLang="en-US" sz="2400" dirty="0"/>
              <a:t>按全球競合行政權，推進世界政府標準。執行全球性的任務時，國家是國際政府委託的執行機構。</a:t>
            </a:r>
          </a:p>
          <a:p>
            <a:pPr marL="533400" indent="-4889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400" b="1" dirty="0"/>
              <a:t>22.</a:t>
            </a:r>
            <a:r>
              <a:rPr lang="zh-TW" altLang="en-US" sz="2400" b="1" dirty="0"/>
              <a:t>國家行政：</a:t>
            </a:r>
            <a:r>
              <a:rPr lang="zh-TW" altLang="en-US" sz="2400" dirty="0"/>
              <a:t>半總統內閣委員制。總統民選；總理</a:t>
            </a:r>
            <a:r>
              <a:rPr lang="en-US" altLang="zh-TW" sz="2400" dirty="0"/>
              <a:t>-</a:t>
            </a:r>
            <a:r>
              <a:rPr lang="zh-TW" altLang="en-US" sz="2400" dirty="0"/>
              <a:t>部長須本土出生，有民意基礎；總理指揮政府，掌理國防。</a:t>
            </a:r>
          </a:p>
          <a:p>
            <a:pPr marL="533400" indent="-4889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400" b="1" dirty="0"/>
              <a:t>23.</a:t>
            </a:r>
            <a:r>
              <a:rPr lang="zh-TW" altLang="en-US" sz="2400" b="1" dirty="0"/>
              <a:t>地方行政：</a:t>
            </a:r>
            <a:r>
              <a:rPr lang="zh-TW" altLang="en-US" sz="2400" dirty="0"/>
              <a:t>依全球治理超國家層級↹國家層級↹次國家層級行政；基層自治體優先；有權制定地方自治憲章。</a:t>
            </a:r>
          </a:p>
          <a:p>
            <a:pPr marL="533400" indent="-4889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2400" b="1" dirty="0"/>
              <a:t>24.</a:t>
            </a:r>
            <a:r>
              <a:rPr lang="zh-TW" altLang="en-US" sz="2400" b="1" dirty="0"/>
              <a:t>主權付托：</a:t>
            </a:r>
            <a:r>
              <a:rPr lang="zh-TW" altLang="en-US" sz="2400" dirty="0"/>
              <a:t>維護永久和平，國家得加入互保之集體安全體系或集體防衛體系；為此，國家得同意限制其主權。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zh-TW" altLang="en-US" sz="2400" dirty="0"/>
          </a:p>
        </p:txBody>
      </p:sp>
      <p:pic>
        <p:nvPicPr>
          <p:cNvPr id="4098" name="Picture 2" descr="「global administration」的圖片搜尋結果">
            <a:extLst>
              <a:ext uri="{FF2B5EF4-FFF2-40B4-BE49-F238E27FC236}">
                <a16:creationId xmlns:a16="http://schemas.microsoft.com/office/drawing/2014/main" id="{BE20379C-834A-41BD-B098-745F68447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1"/>
          <a:stretch/>
        </p:blipFill>
        <p:spPr bwMode="auto">
          <a:xfrm>
            <a:off x="5297948" y="1719942"/>
            <a:ext cx="9491580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3EB8BF6-4819-4543-8EA5-C5694431B0F7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9DFE94-65C1-45BA-89D7-C3F753A1E57C}"/>
              </a:ext>
            </a:extLst>
          </p:cNvPr>
          <p:cNvSpPr txBox="1"/>
          <p:nvPr/>
        </p:nvSpPr>
        <p:spPr>
          <a:xfrm>
            <a:off x="238933" y="261666"/>
            <a:ext cx="11403192" cy="5434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 rtl="0">
              <a:defRPr lang="zh-TW"/>
            </a:defPPr>
            <a:lvl1pPr lvl="0" indent="0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 b="1">
                <a:solidFill>
                  <a:schemeClr val="bg2">
                    <a:lumMod val="10000"/>
                  </a:schemeClr>
                </a:solidFill>
                <a:effectLst/>
              </a:defRPr>
            </a:lvl1pPr>
          </a:lstStyle>
          <a:p>
            <a:r>
              <a:rPr lang="zh-TW" altLang="en-US" dirty="0"/>
              <a:t>   行政競合基準</a:t>
            </a:r>
            <a:r>
              <a:rPr lang="en-US" altLang="zh-TW" sz="3800" dirty="0"/>
              <a:t>Administrative</a:t>
            </a:r>
            <a:r>
              <a:rPr lang="en-US" dirty="0"/>
              <a:t> </a:t>
            </a:r>
            <a:r>
              <a:rPr lang="en-US" altLang="zh-TW" dirty="0"/>
              <a:t>Concurrent</a:t>
            </a:r>
            <a:r>
              <a:rPr lang="en-US" dirty="0"/>
              <a:t> Standards</a:t>
            </a:r>
            <a:r>
              <a:rPr lang="zh-TW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076484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09BD35-73A3-48BA-B9F3-624F884D0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88" y="1216152"/>
            <a:ext cx="6122185" cy="4127627"/>
          </a:xfrm>
        </p:spPr>
        <p:txBody>
          <a:bodyPr>
            <a:normAutofit/>
          </a:bodyPr>
          <a:lstStyle/>
          <a:p>
            <a:pPr marL="622300" indent="-577850">
              <a:buNone/>
            </a:pPr>
            <a:r>
              <a:rPr lang="en-US" altLang="zh-TW" sz="2800" b="1" dirty="0"/>
              <a:t>25.</a:t>
            </a:r>
            <a:r>
              <a:rPr lang="zh-TW" altLang="en-US" sz="2800" b="1" dirty="0"/>
              <a:t>司法檢察：</a:t>
            </a:r>
            <a:r>
              <a:rPr lang="zh-TW" altLang="en-US" sz="2800" dirty="0">
                <a:solidFill>
                  <a:srgbClr val="FF0000"/>
                </a:solidFill>
              </a:rPr>
              <a:t>檢察院長民選；地方正副檢察長一票單選制</a:t>
            </a:r>
            <a:r>
              <a:rPr lang="zh-TW" altLang="en-US" sz="2800" dirty="0"/>
              <a:t>，按得票數排名一正二副形成不同票源的檢察合議庭。</a:t>
            </a:r>
            <a:endParaRPr lang="en-US" altLang="zh-TW" sz="2800" dirty="0"/>
          </a:p>
          <a:p>
            <a:pPr marL="622300" indent="-577850">
              <a:buNone/>
            </a:pPr>
            <a:r>
              <a:rPr lang="en-US" altLang="zh-TW" sz="2800" b="1" dirty="0"/>
              <a:t>26.</a:t>
            </a:r>
            <a:r>
              <a:rPr lang="zh-TW" altLang="en-US" sz="2800" b="1" dirty="0"/>
              <a:t>判決預測：</a:t>
            </a:r>
            <a:r>
              <a:rPr lang="zh-TW" altLang="en-US" sz="2800" dirty="0">
                <a:solidFill>
                  <a:srgbClr val="FF0000"/>
                </a:solidFill>
              </a:rPr>
              <a:t>建構全球完整法規比較資料庫</a:t>
            </a:r>
            <a:r>
              <a:rPr lang="en-US" altLang="zh-TW" sz="2800" dirty="0"/>
              <a:t>-</a:t>
            </a:r>
            <a:r>
              <a:rPr lang="zh-TW" altLang="en-US" sz="2800" dirty="0"/>
              <a:t>以及</a:t>
            </a:r>
            <a:r>
              <a:rPr lang="zh-TW" altLang="en-US" sz="2800" dirty="0">
                <a:solidFill>
                  <a:srgbClr val="FF0000"/>
                </a:solidFill>
              </a:rPr>
              <a:t>準確度達 </a:t>
            </a:r>
            <a:r>
              <a:rPr lang="en-US" altLang="zh-TW" sz="2800" dirty="0">
                <a:solidFill>
                  <a:srgbClr val="FF0000"/>
                </a:solidFill>
              </a:rPr>
              <a:t>3/5 </a:t>
            </a:r>
            <a:r>
              <a:rPr lang="zh-TW" altLang="en-US" sz="2800" dirty="0">
                <a:solidFill>
                  <a:srgbClr val="FF0000"/>
                </a:solidFill>
              </a:rPr>
              <a:t>的法院預測判決</a:t>
            </a:r>
            <a:r>
              <a:rPr lang="zh-TW" altLang="en-US" sz="2800" dirty="0"/>
              <a:t>，讓人人掌握自己的命運與法益。</a:t>
            </a:r>
          </a:p>
          <a:p>
            <a:pPr marL="45720" indent="0">
              <a:buNone/>
            </a:pP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1856"/>
          <a:stretch/>
        </p:blipFill>
        <p:spPr>
          <a:xfrm>
            <a:off x="6923315" y="1216152"/>
            <a:ext cx="4430486" cy="344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5B63D4C-6980-415B-9571-4FE35E931024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1F97D6-B81C-4EFE-945B-8E246DA57EE0}"/>
              </a:ext>
            </a:extLst>
          </p:cNvPr>
          <p:cNvSpPr txBox="1"/>
          <p:nvPr/>
        </p:nvSpPr>
        <p:spPr>
          <a:xfrm>
            <a:off x="460069" y="221731"/>
            <a:ext cx="11271862" cy="5434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4000" b="1" kern="1200" dirty="0">
                <a:solidFill>
                  <a:schemeClr val="bg2">
                    <a:lumMod val="10000"/>
                  </a:schemeClr>
                </a:solidFill>
                <a:effectLst/>
              </a:rPr>
              <a:t>   </a:t>
            </a:r>
            <a:r>
              <a:rPr lang="zh-TW" alt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司法檢察基準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 and Prosecution Standards</a:t>
            </a:r>
            <a:r>
              <a:rPr lang="zh-TW" alt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442326"/>
      </p:ext>
    </p:extLst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6602C4-66F5-45EF-9ED1-2F915E3F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88" y="1413860"/>
            <a:ext cx="6928898" cy="4127627"/>
          </a:xfrm>
        </p:spPr>
        <p:txBody>
          <a:bodyPr/>
          <a:lstStyle/>
          <a:p>
            <a:pPr marL="622300" indent="-577850">
              <a:buNone/>
            </a:pPr>
            <a:r>
              <a:rPr lang="en-US" altLang="zh-TW" sz="2800" b="1" dirty="0"/>
              <a:t>27.</a:t>
            </a:r>
            <a:r>
              <a:rPr lang="zh-TW" altLang="en-US" sz="2800" b="1" dirty="0"/>
              <a:t>司法審判</a:t>
            </a:r>
            <a:r>
              <a:rPr lang="zh-TW" altLang="en-US" sz="2800" dirty="0"/>
              <a:t>：保證全球競合司法權，</a:t>
            </a:r>
            <a:r>
              <a:rPr lang="zh-TW" altLang="en-US" sz="2800" dirty="0">
                <a:solidFill>
                  <a:srgbClr val="FF0000"/>
                </a:solidFill>
              </a:rPr>
              <a:t>司法院長民選</a:t>
            </a:r>
            <a:r>
              <a:rPr lang="zh-TW" altLang="en-US" sz="2800" dirty="0"/>
              <a:t>。保障普世公義有求必應，憲法大法官半數來自世界六大洲。</a:t>
            </a:r>
          </a:p>
          <a:p>
            <a:pPr marL="622300" indent="-577850">
              <a:buNone/>
            </a:pPr>
            <a:r>
              <a:rPr lang="en-US" altLang="zh-TW" sz="2800" b="1" dirty="0"/>
              <a:t>28.</a:t>
            </a:r>
            <a:r>
              <a:rPr lang="zh-TW" altLang="en-US" sz="2800" b="1" dirty="0"/>
              <a:t>違憲審查</a:t>
            </a:r>
            <a:r>
              <a:rPr lang="zh-TW" altLang="en-US" sz="2800" dirty="0"/>
              <a:t>：憲法全球協議；</a:t>
            </a:r>
            <a:r>
              <a:rPr lang="zh-TW" altLang="en-US" sz="2800" dirty="0">
                <a:solidFill>
                  <a:srgbClr val="FF0000"/>
                </a:solidFill>
              </a:rPr>
              <a:t>違憲全球審查</a:t>
            </a:r>
            <a:r>
              <a:rPr lang="zh-TW" altLang="en-US" sz="2800" dirty="0"/>
              <a:t>。排除違憲或違反國際法，如別無救濟，</a:t>
            </a:r>
            <a:r>
              <a:rPr lang="zh-TW" altLang="en-US" sz="2800" dirty="0">
                <a:solidFill>
                  <a:srgbClr val="FF0000"/>
                </a:solidFill>
              </a:rPr>
              <a:t>世界公民人人皆有反抗權</a:t>
            </a:r>
            <a:r>
              <a:rPr lang="zh-TW" altLang="en-US" sz="2800" dirty="0"/>
              <a:t>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02" y="1413860"/>
            <a:ext cx="3460537" cy="346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2510CF-2FF3-4082-AECB-6690FC657FFF}"/>
              </a:ext>
            </a:extLst>
          </p:cNvPr>
          <p:cNvSpPr/>
          <p:nvPr/>
        </p:nvSpPr>
        <p:spPr>
          <a:xfrm>
            <a:off x="500189" y="58211"/>
            <a:ext cx="11231742" cy="865627"/>
          </a:xfrm>
          <a:prstGeom prst="rect">
            <a:avLst/>
          </a:prstGeom>
          <a:solidFill>
            <a:srgbClr val="EDBEB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130FE37-C1D1-49DA-B467-0D86E81E44B3}"/>
              </a:ext>
            </a:extLst>
          </p:cNvPr>
          <p:cNvSpPr txBox="1"/>
          <p:nvPr/>
        </p:nvSpPr>
        <p:spPr>
          <a:xfrm>
            <a:off x="500190" y="219290"/>
            <a:ext cx="11231742" cy="5434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500" b="1" kern="1200" dirty="0">
                <a:solidFill>
                  <a:schemeClr val="bg2">
                    <a:lumMod val="10000"/>
                  </a:schemeClr>
                </a:solidFill>
                <a:effectLst/>
              </a:rPr>
              <a:t>   </a:t>
            </a:r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司法審判基準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 and Ruling Standards</a:t>
            </a:r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1159201"/>
      </p:ext>
    </p:extLst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DB95A9-3ED6-4B1C-9BEA-9A6737F3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023709"/>
            <a:ext cx="10744200" cy="4029786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600" b="1" dirty="0"/>
              <a:t>本標準</a:t>
            </a:r>
            <a:r>
              <a:rPr lang="en-US" altLang="zh-TW" sz="2600" b="1" dirty="0"/>
              <a:t>(</a:t>
            </a:r>
            <a:r>
              <a:rPr lang="zh-TW" altLang="en-US" sz="2600" b="1" dirty="0"/>
              <a:t>簡稱 </a:t>
            </a:r>
            <a:r>
              <a:rPr lang="en-US" altLang="zh-TW" sz="2600" b="1" dirty="0"/>
              <a:t>228</a:t>
            </a:r>
            <a:r>
              <a:rPr lang="zh-TW" altLang="en-US" sz="2600" b="1" dirty="0"/>
              <a:t>標準</a:t>
            </a:r>
            <a:r>
              <a:rPr lang="en-US" altLang="zh-TW" sz="2600" b="1" dirty="0"/>
              <a:t>)</a:t>
            </a:r>
            <a:r>
              <a:rPr lang="zh-TW" altLang="en-US" sz="2600" dirty="0"/>
              <a:t>是一個國家或政治實體千年大計的全能戰略憲法兵法，任一條款都是永久和平與發展的充分必要條件。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600" dirty="0"/>
              <a:t>鑑於永久和平體系龐大，又有專為永久和平創造的制度，只有在國際組織、民主國家的國安會及國會、或其他具有影響力者帶頭連署支持，才能引發蝴蝶效應，吸引大量世界公民勇敢追隨，不費任何國家一兵一卒，不涉任何國際關係，滅絕專制核武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600" dirty="0"/>
              <a:t>為此，台灣及亞洲</a:t>
            </a:r>
            <a:r>
              <a:rPr lang="zh-TW" altLang="en-US" sz="2600" dirty="0">
                <a:hlinkClick r:id="rId2"/>
              </a:rPr>
              <a:t> </a:t>
            </a:r>
            <a:r>
              <a:rPr lang="en-US" altLang="zh-TW" sz="2600" dirty="0">
                <a:hlinkClick r:id="rId2"/>
              </a:rPr>
              <a:t>40 </a:t>
            </a:r>
            <a:r>
              <a:rPr lang="zh-TW" altLang="en-US" sz="2600" dirty="0">
                <a:hlinkClick r:id="rId2"/>
              </a:rPr>
              <a:t>多億活在獨裁威脅下</a:t>
            </a:r>
            <a:r>
              <a:rPr lang="zh-TW" altLang="en-US" sz="2600" dirty="0"/>
              <a:t>人民，失去的只是鐵幕與鎖鏈，暴力與謊言，其他並無損失，卻穩步引領亞洲永久和平，推進人人自我實現、家家安居樂業、代代長富久安的幸福佳境。</a:t>
            </a:r>
          </a:p>
          <a:p>
            <a:pPr>
              <a:buFont typeface="Wingdings" panose="05000000000000000000" pitchFamily="2" charset="2"/>
              <a:buChar char="u"/>
            </a:pP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354CEFF-D0E1-48AE-A62C-335BCFDA5B31}"/>
              </a:ext>
            </a:extLst>
          </p:cNvPr>
          <p:cNvSpPr txBox="1"/>
          <p:nvPr/>
        </p:nvSpPr>
        <p:spPr>
          <a:xfrm>
            <a:off x="2688918" y="150242"/>
            <a:ext cx="629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結語 </a:t>
            </a:r>
            <a:endParaRPr lang="en-US" altLang="zh-TW" sz="44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4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Conclusion</a:t>
            </a:r>
            <a:endParaRPr lang="zh-TW" altLang="en-US" sz="44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57665" y="183291"/>
            <a:ext cx="12192000" cy="1387798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和平演變中華一國卅三制聯邦，</a:t>
            </a:r>
            <a:br>
              <a:rPr lang="en-US" altLang="zh-TW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</a:br>
            <a:r>
              <a:rPr lang="zh-TW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支持台灣示範亞洲永久和平標準</a:t>
            </a:r>
            <a:endParaRPr lang="zh-TW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 UI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026" name="Picture 2" descr="法愛公德會">
            <a:extLst>
              <a:ext uri="{FF2B5EF4-FFF2-40B4-BE49-F238E27FC236}">
                <a16:creationId xmlns:a16="http://schemas.microsoft.com/office/drawing/2014/main" id="{16D3AB8F-BBEE-463D-99F3-64851AE3B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"/>
          <a:stretch/>
        </p:blipFill>
        <p:spPr bwMode="auto">
          <a:xfrm>
            <a:off x="3220995" y="5638800"/>
            <a:ext cx="6160168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查看來源圖片">
            <a:extLst>
              <a:ext uri="{FF2B5EF4-FFF2-40B4-BE49-F238E27FC236}">
                <a16:creationId xmlns:a16="http://schemas.microsoft.com/office/drawing/2014/main" id="{DAA34418-5F48-4DC4-A72A-5D5704053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69" y="2922630"/>
            <a:ext cx="5237061" cy="27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7665" y="1571089"/>
            <a:ext cx="11977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Peacefully Evolve China into a Federal Republic with 33 Systems, Support Taiwan to Demonstrate Standards for Permanent Peace in Asia</a:t>
            </a:r>
            <a:endParaRPr lang="zh-TW" altLang="en-US" sz="3000" b="1" dirty="0">
              <a:solidFill>
                <a:srgbClr val="006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3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1323824"/>
            <a:ext cx="4572000" cy="3288847"/>
          </a:xfrm>
        </p:spPr>
        <p:txBody>
          <a:bodyPr/>
          <a:lstStyle/>
          <a:p>
            <a:pPr marL="45720" indent="0">
              <a:buNone/>
            </a:pPr>
            <a:r>
              <a:rPr lang="en-US" altLang="zh-TW" sz="3000" b="1" cap="all" dirty="0">
                <a:solidFill>
                  <a:srgbClr val="0000FF"/>
                </a:solidFill>
              </a:rPr>
              <a:t>FOLLOW US</a:t>
            </a:r>
            <a:endParaRPr lang="zh-TW" altLang="en-US" sz="30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0710698"/>
              </p:ext>
            </p:extLst>
          </p:nvPr>
        </p:nvGraphicFramePr>
        <p:xfrm>
          <a:off x="156520" y="1802731"/>
          <a:ext cx="11821296" cy="2561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5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5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924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724">
                <a:tc>
                  <a:txBody>
                    <a:bodyPr/>
                    <a:lstStyle/>
                    <a:p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搜尋</a:t>
                      </a:r>
                      <a:r>
                        <a:rPr lang="en-US" altLang="zh-TW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ID:</a:t>
                      </a:r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altLang="zh-TW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ppptw</a:t>
                      </a:r>
                      <a:endParaRPr lang="en-US" altLang="zh-TW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加我們為好友</a:t>
                      </a:r>
                      <a:endParaRPr lang="en-US" altLang="zh-TW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dirty="0"/>
                        <a:t>ppp@lawlove.org</a:t>
                      </a:r>
                      <a:endParaRPr lang="zh-TW" altLang="en-US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法愛公德會">
            <a:extLst>
              <a:ext uri="{FF2B5EF4-FFF2-40B4-BE49-F238E27FC236}">
                <a16:creationId xmlns:a16="http://schemas.microsoft.com/office/drawing/2014/main" id="{16D3AB8F-BBEE-463D-99F3-64851AE3B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"/>
          <a:stretch/>
        </p:blipFill>
        <p:spPr bwMode="auto">
          <a:xfrm>
            <a:off x="3431927" y="266459"/>
            <a:ext cx="6160168" cy="1073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" y="1810796"/>
            <a:ext cx="1288963" cy="12889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r="21959"/>
          <a:stretch/>
        </p:blipFill>
        <p:spPr>
          <a:xfrm>
            <a:off x="3583975" y="1857566"/>
            <a:ext cx="1024648" cy="10308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83" y="1909450"/>
            <a:ext cx="1222661" cy="99187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78" y="1952284"/>
            <a:ext cx="1171517" cy="101596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24" y="3195948"/>
            <a:ext cx="1139896" cy="113989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1" y="3195948"/>
            <a:ext cx="1126973" cy="1126973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8721"/>
              </p:ext>
            </p:extLst>
          </p:nvPr>
        </p:nvGraphicFramePr>
        <p:xfrm>
          <a:off x="-1" y="4580624"/>
          <a:ext cx="12134337" cy="198329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4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4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永久和平標準講稿全文</a:t>
                      </a:r>
                      <a:endParaRPr lang="zh-TW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永久和平憲章中文全文</a:t>
                      </a:r>
                      <a:endParaRPr lang="en-US" altLang="zh-TW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/>
                        <a:t>永久和平發展協會官網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38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3" y="5478992"/>
            <a:ext cx="1009174" cy="100917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98" y="5478992"/>
            <a:ext cx="1056889" cy="105688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78" y="5478992"/>
            <a:ext cx="1083232" cy="10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1C1463-2C73-48ED-80F0-E6FAAA8F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8" y="446201"/>
            <a:ext cx="5440361" cy="3765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查看來源圖片">
            <a:extLst>
              <a:ext uri="{FF2B5EF4-FFF2-40B4-BE49-F238E27FC236}">
                <a16:creationId xmlns:a16="http://schemas.microsoft.com/office/drawing/2014/main" id="{9B263F24-DB40-44F2-9C37-24CC4874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301" y="6681107"/>
            <a:ext cx="4541499" cy="17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06517" y="153814"/>
            <a:ext cx="569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鑑於世界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迫切需要的和平制度：</a:t>
            </a:r>
            <a:endParaRPr lang="zh-TW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928336" y="738589"/>
            <a:ext cx="62636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600" dirty="0"/>
              <a:t>2019/9/14</a:t>
            </a:r>
            <a:r>
              <a:rPr lang="zh-TW" altLang="zh-TW" sz="2600" dirty="0"/>
              <a:t>沙烏地阿拉伯油田遭到攻擊，全球瞬時每日短缺</a:t>
            </a:r>
            <a:r>
              <a:rPr lang="en-US" altLang="zh-TW" sz="2600" dirty="0"/>
              <a:t>570</a:t>
            </a:r>
            <a:r>
              <a:rPr lang="zh-TW" altLang="zh-TW" sz="2600" dirty="0"/>
              <a:t>萬桶，創油價單日最高漲幅。</a:t>
            </a:r>
            <a:endParaRPr lang="en-US" altLang="zh-TW" sz="2600" dirty="0"/>
          </a:p>
          <a:p>
            <a:pPr marL="342900" indent="-342900">
              <a:buFont typeface="+mj-lt"/>
              <a:buAutoNum type="arabicPeriod"/>
            </a:pPr>
            <a:r>
              <a:rPr lang="zh-TW" altLang="zh-TW" sz="2600" dirty="0"/>
              <a:t>美國智庫</a:t>
            </a:r>
            <a:r>
              <a:rPr lang="en-US" altLang="zh-TW" sz="2600" u="sng" dirty="0">
                <a:hlinkClick r:id="rId4"/>
              </a:rPr>
              <a:t>2018全球5地恐爆發第三次世界大戰</a:t>
            </a:r>
            <a:r>
              <a:rPr lang="zh-TW" altLang="zh-TW" sz="2600" dirty="0"/>
              <a:t>，台灣排第二。</a:t>
            </a:r>
            <a:endParaRPr lang="en-US" altLang="zh-TW" sz="26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600" dirty="0"/>
              <a:t>美國公布</a:t>
            </a:r>
            <a:r>
              <a:rPr lang="en-US" altLang="zh-TW" sz="2600" dirty="0"/>
              <a:t>2019</a:t>
            </a:r>
            <a:r>
              <a:rPr lang="zh-TW" altLang="en-US" sz="2600" dirty="0"/>
              <a:t>年的</a:t>
            </a:r>
            <a:r>
              <a:rPr lang="zh-TW" altLang="en-US" sz="2600" dirty="0">
                <a:hlinkClick r:id="rId5"/>
              </a:rPr>
              <a:t>中國軍力評估報告</a:t>
            </a:r>
            <a:r>
              <a:rPr lang="zh-TW" altLang="en-US" sz="2600" dirty="0"/>
              <a:t>：中共對台軍武威脅，</a:t>
            </a:r>
            <a:r>
              <a:rPr lang="zh-TW" altLang="zh-TW" sz="2600" dirty="0"/>
              <a:t>瞄準台灣的飛彈超過</a:t>
            </a:r>
            <a:r>
              <a:rPr lang="en-US" altLang="zh-TW" sz="2600" dirty="0"/>
              <a:t> </a:t>
            </a:r>
            <a:r>
              <a:rPr lang="en-US" altLang="zh-TW" sz="2600" b="1" dirty="0">
                <a:solidFill>
                  <a:srgbClr val="FF0000"/>
                </a:solidFill>
              </a:rPr>
              <a:t>2500</a:t>
            </a:r>
            <a:r>
              <a:rPr lang="en-US" altLang="zh-TW" sz="2600" dirty="0"/>
              <a:t> </a:t>
            </a:r>
            <a:r>
              <a:rPr lang="zh-TW" altLang="zh-TW" sz="2600" dirty="0"/>
              <a:t>枚；</a:t>
            </a:r>
            <a:endParaRPr lang="en-US" altLang="zh-TW" sz="26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600" dirty="0"/>
              <a:t>中共</a:t>
            </a:r>
            <a:r>
              <a:rPr lang="zh-TW" altLang="zh-TW" sz="2600" dirty="0"/>
              <a:t>在台化整為零的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輕武裝組織</a:t>
            </a:r>
            <a:r>
              <a:rPr lang="zh-TW" altLang="en-US" sz="2600" dirty="0"/>
              <a:t>發展</a:t>
            </a:r>
            <a:r>
              <a:rPr lang="zh-TW" altLang="zh-TW" sz="2600" dirty="0"/>
              <a:t>；</a:t>
            </a:r>
            <a:endParaRPr lang="en-US" altLang="zh-TW" sz="26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600" dirty="0"/>
              <a:t>中共</a:t>
            </a:r>
            <a:r>
              <a:rPr lang="zh-TW" altLang="zh-TW" sz="2600" dirty="0"/>
              <a:t>買盡台灣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媒體控制</a:t>
            </a:r>
            <a:r>
              <a:rPr lang="zh-TW" altLang="zh-TW" sz="2600" dirty="0"/>
              <a:t>資訊；</a:t>
            </a:r>
            <a:endParaRPr lang="en-US" altLang="zh-TW" sz="26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600" dirty="0"/>
              <a:t>中共</a:t>
            </a:r>
            <a:r>
              <a:rPr lang="zh-TW" altLang="zh-TW" sz="2600" dirty="0"/>
              <a:t>滲透軍公教農工商及</a:t>
            </a:r>
            <a:r>
              <a:rPr lang="en-US" altLang="zh-TW" sz="2600" dirty="0"/>
              <a:t>1.2</a:t>
            </a:r>
            <a:r>
              <a:rPr lang="zh-TW" altLang="zh-TW" sz="2600" dirty="0"/>
              <a:t>萬間寺廟</a:t>
            </a:r>
            <a:r>
              <a:rPr lang="en-US" altLang="zh-TW" sz="2600" dirty="0"/>
              <a:t>…</a:t>
            </a:r>
          </a:p>
          <a:p>
            <a:r>
              <a:rPr lang="zh-TW" altLang="zh-TW" sz="2600" dirty="0"/>
              <a:t>戰爭一爆發，台灣市占率</a:t>
            </a:r>
            <a:r>
              <a:rPr lang="en-US" altLang="zh-TW" sz="2600" dirty="0"/>
              <a:t>50</a:t>
            </a:r>
            <a:r>
              <a:rPr lang="zh-TW" altLang="zh-TW" sz="2600" dirty="0"/>
              <a:t>％晶圓電子體系勢必大亂；然，</a:t>
            </a:r>
            <a:r>
              <a:rPr lang="zh-TW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和平只能是永久的，否則只是停戰</a:t>
            </a:r>
            <a:r>
              <a:rPr lang="zh-TW" altLang="zh-TW" sz="2600" dirty="0"/>
              <a:t>；</a:t>
            </a:r>
            <a:endParaRPr lang="zh-TW" altLang="en-US" sz="2600" dirty="0"/>
          </a:p>
          <a:p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F707DF-5200-4BDD-9F74-9D2E5B1F3622}"/>
              </a:ext>
            </a:extLst>
          </p:cNvPr>
          <p:cNvSpPr/>
          <p:nvPr/>
        </p:nvSpPr>
        <p:spPr>
          <a:xfrm>
            <a:off x="279401" y="4810904"/>
            <a:ext cx="5254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military aircraft and warships frequently patrolling around Taiwan.</a:t>
            </a:r>
            <a:endParaRPr lang="zh-TW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3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5000" decel="44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7778 L -1.13868 -0.7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0" y="-4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3A8C472-279A-4F45-A4D7-831B6EB5C7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2238"/>
          </a:xfrm>
          <a:prstGeom prst="rect">
            <a:avLst/>
          </a:prstGeom>
        </p:spPr>
      </p:pic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6D5D0727-F030-49D5-A0CE-2983D5569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100126"/>
              </p:ext>
            </p:extLst>
          </p:nvPr>
        </p:nvGraphicFramePr>
        <p:xfrm>
          <a:off x="-698500" y="-1714500"/>
          <a:ext cx="13385800" cy="854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23" y="4222163"/>
            <a:ext cx="4624719" cy="261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91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FB0AC-F24B-4B07-BE2D-439B4884C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54FB0AC-F24B-4B07-BE2D-439B4884C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3E7F48-B8A8-4E97-B9FB-94F07CC7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C3E7F48-B8A8-4E97-B9FB-94F07CC78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208788-8AB9-4E54-B66A-BD53B7E44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8208788-8AB9-4E54-B66A-BD53B7E44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46C956-93F8-407D-8011-DD719A7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3046C956-93F8-407D-8011-DD719A740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143A5-FEFD-4D68-B86A-C72AEA62F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73143A5-FEFD-4D68-B86A-C72AEA62F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58AFE6-B118-4574-ABB1-56ECED926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058AFE6-B118-4574-ABB1-56ECED926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B5E338-0FE4-419A-8D55-262279B35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FB5E338-0FE4-419A-8D55-262279B35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3EE43-B715-40BD-A5D9-C857D1AC6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303EE43-B715-40BD-A5D9-C857D1AC6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102E4318-47A9-4CD7-941B-353263A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65" y="377645"/>
            <a:ext cx="5724525" cy="39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37398" y="1005017"/>
            <a:ext cx="57994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FF0000"/>
                </a:solidFill>
              </a:rPr>
              <a:t>和平</a:t>
            </a:r>
            <a:r>
              <a:rPr lang="zh-TW" altLang="en-US" sz="2600" dirty="0"/>
              <a:t>╱</a:t>
            </a:r>
            <a:r>
              <a:rPr lang="zh-TW" altLang="en-US" sz="3000" b="1" dirty="0">
                <a:solidFill>
                  <a:srgbClr val="FF0000"/>
                </a:solidFill>
              </a:rPr>
              <a:t>毀滅</a:t>
            </a:r>
            <a:r>
              <a:rPr lang="zh-TW" altLang="en-US" sz="2600" dirty="0"/>
              <a:t>。面對無窮的核武發展，一旦核戰萬物成灰。證實</a:t>
            </a:r>
            <a:r>
              <a:rPr lang="zh-TW" altLang="en-US" sz="2600" dirty="0">
                <a:solidFill>
                  <a:srgbClr val="FF0000"/>
                </a:solidFill>
              </a:rPr>
              <a:t>和平就是生命</a:t>
            </a:r>
            <a:r>
              <a:rPr lang="en-US" altLang="zh-TW" sz="2600" dirty="0">
                <a:solidFill>
                  <a:srgbClr val="FF0000"/>
                </a:solidFill>
              </a:rPr>
              <a:t>-</a:t>
            </a:r>
            <a:r>
              <a:rPr lang="zh-TW" altLang="en-US" sz="2600" dirty="0">
                <a:solidFill>
                  <a:srgbClr val="FF0000"/>
                </a:solidFill>
              </a:rPr>
              <a:t>真理與道路</a:t>
            </a:r>
            <a:r>
              <a:rPr lang="zh-TW" altLang="en-US" sz="2600" dirty="0"/>
              <a:t>。為此，人類才於</a:t>
            </a:r>
            <a:r>
              <a:rPr lang="en-US" altLang="zh-TW" sz="2600" dirty="0"/>
              <a:t>1945</a:t>
            </a:r>
            <a:r>
              <a:rPr lang="zh-TW" altLang="en-US" sz="2600" dirty="0"/>
              <a:t>年成立聯合國，取代</a:t>
            </a:r>
            <a:r>
              <a:rPr lang="en-US" altLang="zh-TW" sz="2600" dirty="0"/>
              <a:t>1920</a:t>
            </a:r>
            <a:r>
              <a:rPr lang="zh-TW" altLang="en-US" sz="2600" dirty="0"/>
              <a:t>年國際聯盟以防止戰爭的發生，但百年來改革無望，連維也納條約法公約絕對法</a:t>
            </a:r>
            <a:r>
              <a:rPr lang="en-US" altLang="zh-TW" sz="2600" dirty="0"/>
              <a:t>(§53)</a:t>
            </a:r>
            <a:r>
              <a:rPr lang="zh-TW" altLang="en-US" sz="2600" dirty="0"/>
              <a:t>「</a:t>
            </a:r>
            <a:r>
              <a:rPr lang="zh-TW" altLang="en-US" sz="2600" b="1" dirty="0"/>
              <a:t>種族清洗罪</a:t>
            </a:r>
            <a:r>
              <a:rPr lang="zh-TW" altLang="en-US" sz="2600" dirty="0"/>
              <a:t>、</a:t>
            </a:r>
            <a:r>
              <a:rPr lang="zh-TW" altLang="en-US" sz="2600" b="1" dirty="0"/>
              <a:t>戰爭罪</a:t>
            </a:r>
            <a:r>
              <a:rPr lang="zh-TW" altLang="en-US" sz="2600" dirty="0"/>
              <a:t>和</a:t>
            </a:r>
            <a:r>
              <a:rPr lang="zh-TW" altLang="en-US" sz="2600" b="1" dirty="0"/>
              <a:t>反人類罪</a:t>
            </a:r>
            <a:r>
              <a:rPr lang="zh-TW" altLang="en-US" sz="2600" dirty="0"/>
              <a:t>」不使用否決權都不行。</a:t>
            </a:r>
            <a:endParaRPr lang="en-US" altLang="zh-TW" sz="2600" dirty="0"/>
          </a:p>
          <a:p>
            <a:r>
              <a:rPr lang="zh-TW" altLang="en-US" sz="2600" dirty="0"/>
              <a:t>因此，我們綜合東方「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世界一家</a:t>
            </a:r>
            <a:r>
              <a:rPr lang="en-US" altLang="zh-TW" sz="2600" dirty="0"/>
              <a:t>(</a:t>
            </a:r>
            <a:r>
              <a:rPr lang="zh-TW" altLang="en-US" sz="2600" dirty="0"/>
              <a:t>印度</a:t>
            </a:r>
            <a:r>
              <a:rPr lang="en-US" altLang="zh-TW" sz="2600" dirty="0"/>
              <a:t>)-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天下大同</a:t>
            </a:r>
            <a:r>
              <a:rPr lang="en-US" altLang="zh-TW" sz="2600" dirty="0"/>
              <a:t>(</a:t>
            </a:r>
            <a:r>
              <a:rPr lang="zh-TW" altLang="en-US" sz="2600" dirty="0"/>
              <a:t>中國</a:t>
            </a:r>
            <a:r>
              <a:rPr lang="en-US" altLang="zh-TW" sz="2600" dirty="0"/>
              <a:t>)</a:t>
            </a:r>
            <a:r>
              <a:rPr lang="zh-TW" altLang="en-US" sz="2600" dirty="0"/>
              <a:t>」、西方「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世界一公國</a:t>
            </a:r>
            <a:r>
              <a:rPr lang="en-US" altLang="zh-TW" sz="2600" dirty="0"/>
              <a:t>-</a:t>
            </a:r>
            <a:r>
              <a:rPr lang="zh-TW" altLang="en-US" sz="2600" dirty="0"/>
              <a:t>人類一家親」等人性理想、法律智慧及科技，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提供各國可單獨恆久運作的和平體系</a:t>
            </a:r>
            <a:r>
              <a:rPr lang="zh-TW" altLang="en-US" sz="2600" dirty="0"/>
              <a:t>；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37398" y="277382"/>
            <a:ext cx="577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鑑於亞洲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迫切需要的和平制度：</a:t>
            </a:r>
            <a:endParaRPr lang="zh-TW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A056C1-FC56-4698-B410-2E8E70763C06}"/>
              </a:ext>
            </a:extLst>
          </p:cNvPr>
          <p:cNvSpPr/>
          <p:nvPr/>
        </p:nvSpPr>
        <p:spPr>
          <a:xfrm>
            <a:off x="343168" y="4325422"/>
            <a:ext cx="5359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ultimately has only two paths to choose:</a:t>
            </a:r>
          </a:p>
          <a:p>
            <a:pPr algn="ctr"/>
            <a:endParaRPr lang="en-US" altLang="zh-TW" sz="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or Destruction</a:t>
            </a:r>
          </a:p>
          <a:p>
            <a:pPr algn="ctr"/>
            <a:endParaRPr lang="en-US" altLang="zh-TW" sz="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urgently needs a Permanent Peace System.</a:t>
            </a:r>
            <a:endParaRPr lang="zh-TW" altLang="en-US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2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AD2291-EB65-4437-AA77-611868BB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0427"/>
            <a:ext cx="57245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260965" y="178527"/>
            <a:ext cx="577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鑑於中國最後只有兩條路：</a:t>
            </a:r>
            <a:endParaRPr lang="zh-TW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60965" y="845645"/>
            <a:ext cx="5650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分裂為獨立國家</a:t>
            </a:r>
            <a:r>
              <a:rPr lang="zh-TW" altLang="zh-TW" sz="2600" dirty="0"/>
              <a:t>╱</a:t>
            </a:r>
            <a:r>
              <a:rPr lang="zh-TW" altLang="zh-TW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和平演變為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制的中華聯邦</a:t>
            </a:r>
            <a:r>
              <a:rPr lang="zh-TW" altLang="zh-TW" sz="2600" dirty="0"/>
              <a:t>。歷史證明：任何戰爭戰鬥，最後都要回到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國內「制度表現」</a:t>
            </a:r>
            <a:r>
              <a:rPr lang="zh-TW" altLang="zh-TW" sz="2600" dirty="0"/>
              <a:t>這個戰場進行，在這裡驗證制度好壞，決斷國家興敗。國家為什麼會失敗，制度證明：</a:t>
            </a:r>
            <a:r>
              <a:rPr lang="en-US" altLang="zh-TW" sz="2600" b="1" dirty="0" err="1">
                <a:solidFill>
                  <a:srgbClr val="FF0000"/>
                </a:solidFill>
                <a:hlinkClick r:id="rId3"/>
              </a:rPr>
              <a:t>廣納式民主制度</a:t>
            </a:r>
            <a:r>
              <a:rPr lang="zh-TW" altLang="zh-TW" sz="2600" b="1" dirty="0">
                <a:solidFill>
                  <a:srgbClr val="FF0000"/>
                </a:solidFill>
              </a:rPr>
              <a:t>勝過</a:t>
            </a:r>
            <a:r>
              <a:rPr lang="en-US" altLang="zh-TW" sz="2600" b="1" dirty="0" err="1">
                <a:solidFill>
                  <a:srgbClr val="FF0000"/>
                </a:solidFill>
                <a:hlinkClick r:id="rId4"/>
              </a:rPr>
              <a:t>壓榨式獨裁制度</a:t>
            </a:r>
            <a:r>
              <a:rPr lang="en-US" altLang="zh-TW" sz="2600" b="1" dirty="0">
                <a:solidFill>
                  <a:srgbClr val="FF0000"/>
                </a:solidFill>
                <a:hlinkClick r:id="rId4"/>
              </a:rPr>
              <a:t>。</a:t>
            </a:r>
            <a:r>
              <a:rPr lang="zh-TW" altLang="zh-TW" sz="2600" dirty="0"/>
              <a:t>獨裁與民主本質上就是水火不容，中共一國兩制，明顯貶低了世上所有人的智商。為了人類永久和平，幫唯一超級獨裁極權中國推動聯邦制，</a:t>
            </a:r>
            <a:r>
              <a:rPr lang="zh-TW" altLang="zh-TW" sz="2600" b="1" dirty="0">
                <a:solidFill>
                  <a:srgbClr val="FF0000"/>
                </a:solidFill>
              </a:rPr>
              <a:t>方法是先支持台灣示範永久和平標準，這是人類的共業</a:t>
            </a:r>
            <a:r>
              <a:rPr lang="zh-TW" altLang="zh-TW" sz="2600" dirty="0"/>
              <a:t>；</a:t>
            </a:r>
            <a:endParaRPr lang="zh-TW" altLang="en-US" sz="2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527A04-3411-4EA9-A0EE-97E803D44C04}"/>
              </a:ext>
            </a:extLst>
          </p:cNvPr>
          <p:cNvSpPr/>
          <p:nvPr/>
        </p:nvSpPr>
        <p:spPr>
          <a:xfrm>
            <a:off x="-1" y="4102827"/>
            <a:ext cx="62609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ultimately has only two paths to choose:</a:t>
            </a:r>
          </a:p>
          <a:p>
            <a:pPr algn="ctr"/>
            <a:endParaRPr lang="en-US" altLang="zh-TW" sz="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Democratic Federation or Independent Countries</a:t>
            </a:r>
          </a:p>
          <a:p>
            <a:pPr algn="ctr"/>
            <a:endParaRPr lang="en-US" altLang="zh-TW" sz="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permanent empires but pluralistic nations.</a:t>
            </a:r>
            <a:endParaRPr lang="zh-TW" altLang="en-US" sz="2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A430800-DA10-4E51-8F9A-2FBC7B83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7381"/>
            <a:ext cx="57245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269827" y="277381"/>
            <a:ext cx="577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鑑於台灣始終只有兩條路：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443435" y="947350"/>
            <a:ext cx="5700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永久民主</a:t>
            </a:r>
            <a:r>
              <a:rPr lang="zh-TW" altLang="en-US" sz="2600" dirty="0"/>
              <a:t>╱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永久奴隸</a:t>
            </a:r>
            <a:r>
              <a:rPr lang="zh-TW" altLang="en-US" sz="2600" dirty="0"/>
              <a:t>。歷史證明，專制獨裁變革，都從內部人民發起的「非暴力抗命」才是最有效最可行的方法。</a:t>
            </a:r>
            <a:r>
              <a:rPr lang="zh-TW" altLang="en-US" sz="2600" b="1" dirty="0">
                <a:solidFill>
                  <a:srgbClr val="FF0000"/>
                </a:solidFill>
              </a:rPr>
              <a:t>全世界只有台灣</a:t>
            </a:r>
            <a:r>
              <a:rPr lang="zh-TW" altLang="en-US" sz="2600" dirty="0"/>
              <a:t>因受地理</a:t>
            </a:r>
            <a:r>
              <a:rPr lang="en-US" altLang="zh-TW" sz="2600" dirty="0"/>
              <a:t>-</a:t>
            </a:r>
            <a:r>
              <a:rPr lang="zh-TW" altLang="en-US" sz="2600" dirty="0"/>
              <a:t>歷史</a:t>
            </a:r>
            <a:r>
              <a:rPr lang="en-US" altLang="zh-TW" sz="2600" dirty="0"/>
              <a:t>-</a:t>
            </a:r>
            <a:r>
              <a:rPr lang="zh-TW" altLang="en-US" sz="2600" dirty="0"/>
              <a:t>語言</a:t>
            </a:r>
            <a:r>
              <a:rPr lang="en-US" altLang="zh-TW" sz="2600" dirty="0"/>
              <a:t>-</a:t>
            </a:r>
            <a:r>
              <a:rPr lang="zh-TW" altLang="en-US" sz="2600" dirty="0"/>
              <a:t>文化的羈絆，兩岸每年探親、經商、旅遊超過千萬人次，</a:t>
            </a:r>
            <a:r>
              <a:rPr lang="zh-TW" altLang="en-US" sz="2600" b="1" dirty="0">
                <a:solidFill>
                  <a:srgbClr val="FF0000"/>
                </a:solidFill>
              </a:rPr>
              <a:t>只要民主國家支持台灣示範永久和平標準，島內親共勢力就不敢叛亂</a:t>
            </a:r>
            <a:r>
              <a:rPr lang="zh-TW" altLang="en-US" sz="2600" dirty="0"/>
              <a:t>，</a:t>
            </a:r>
            <a:r>
              <a:rPr lang="zh-TW" altLang="en-US" sz="2600" b="1" dirty="0">
                <a:solidFill>
                  <a:srgbClr val="FF0000"/>
                </a:solidFill>
              </a:rPr>
              <a:t>順利推動示範永久和平標準，</a:t>
            </a:r>
            <a:r>
              <a:rPr lang="zh-TW" altLang="en-US" sz="2600" dirty="0"/>
              <a:t>自然引發中國人民出場抗命中共，和平演變中共為聯邦共和國，這是台灣救己濟世，免於「人為刀俎，我為魚肉」的天職天命；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956946-3BF2-4CD2-9329-300F182436AA}"/>
              </a:ext>
            </a:extLst>
          </p:cNvPr>
          <p:cNvSpPr/>
          <p:nvPr/>
        </p:nvSpPr>
        <p:spPr>
          <a:xfrm>
            <a:off x="12700" y="4239781"/>
            <a:ext cx="657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Taiwan ultimately has only two paths to choose:</a:t>
            </a:r>
          </a:p>
          <a:p>
            <a:pPr algn="ctr"/>
            <a:endParaRPr lang="en-US" altLang="zh-TW" sz="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Democracy or Permanent Colony</a:t>
            </a:r>
          </a:p>
          <a:p>
            <a:pPr algn="ctr"/>
            <a:endParaRPr lang="en-US" altLang="zh-TW" sz="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democracy and laws vs. Refugee and persecution </a:t>
            </a:r>
            <a:endParaRPr lang="zh-TW" altLang="en-US" sz="2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488E13E-6FEA-4D18-A7A3-39000D32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35012" cy="4443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221232" y="862156"/>
            <a:ext cx="56927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432000">
              <a:buFont typeface="+mj-lt"/>
              <a:buAutoNum type="arabicPeriod"/>
            </a:pPr>
            <a:r>
              <a:rPr lang="zh-TW" altLang="en-US" sz="2600" dirty="0"/>
              <a:t>「戰勝的敵人，在地上畫一個圓圈，把我關在外面，說我是背叛者，愛心使我有更高的智慧，我又在地上畫一個更大的圓圈，把敵人也圈在裡面」。</a:t>
            </a:r>
            <a:endParaRPr lang="en-US" altLang="zh-TW" sz="2600" dirty="0"/>
          </a:p>
          <a:p>
            <a:pPr marL="514350" indent="-432000">
              <a:buFont typeface="+mj-lt"/>
              <a:buAutoNum type="arabicPeriod"/>
            </a:pPr>
            <a:r>
              <a:rPr lang="zh-TW" altLang="en-US" sz="2600" dirty="0"/>
              <a:t>「</a:t>
            </a:r>
            <a:r>
              <a:rPr lang="zh-TW" altLang="en-US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敵人的敵人，便是盟友</a:t>
            </a:r>
            <a:r>
              <a:rPr lang="zh-TW" altLang="en-US" sz="2600" dirty="0"/>
              <a:t>」中共最大的敵人就是中國人民，卻是信仰民主和平者反共反戰的必要夥伴。</a:t>
            </a:r>
            <a:endParaRPr lang="en-US" altLang="zh-TW" sz="2600" dirty="0"/>
          </a:p>
          <a:p>
            <a:pPr marL="514350" indent="-432000">
              <a:buFont typeface="+mj-lt"/>
              <a:buAutoNum type="arabicPeriod"/>
            </a:pPr>
            <a:r>
              <a:rPr lang="zh-TW" altLang="en-US" sz="2600" dirty="0"/>
              <a:t>任何人答應你的事都不算數，只有你自己能做主的事才算數」憲法是人民的總命令，制憲權永遠與你同在。</a:t>
            </a:r>
            <a:endParaRPr lang="en-US" altLang="zh-TW" sz="2600" dirty="0"/>
          </a:p>
          <a:p>
            <a:pPr marL="514350" indent="-432000">
              <a:buFont typeface="+mj-lt"/>
              <a:buAutoNum type="arabicPeriod"/>
            </a:pPr>
            <a:r>
              <a:rPr lang="zh-TW" altLang="en-US" sz="2600" dirty="0"/>
              <a:t>「</a:t>
            </a:r>
            <a:r>
              <a:rPr lang="zh-TW" altLang="en-US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在政治上不要對人信任，是要用憲法的鎖鏈來約束他不做壞事</a:t>
            </a:r>
            <a:r>
              <a:rPr lang="zh-TW" altLang="en-US" sz="2600" dirty="0"/>
              <a:t>」</a:t>
            </a:r>
            <a:r>
              <a:rPr lang="en-US" altLang="zh-TW" sz="2600" dirty="0"/>
              <a:t>(</a:t>
            </a:r>
            <a:r>
              <a:rPr lang="zh-TW" altLang="en-US" sz="2600" dirty="0"/>
              <a:t>美國開國元勛</a:t>
            </a:r>
            <a:r>
              <a:rPr lang="en-US" altLang="zh-TW" sz="2600" dirty="0"/>
              <a:t>-</a:t>
            </a:r>
            <a:r>
              <a:rPr lang="zh-TW" altLang="en-US" sz="2600" dirty="0"/>
              <a:t>傑佛遜總統</a:t>
            </a:r>
            <a:r>
              <a:rPr lang="en-US" altLang="zh-TW" sz="2600" dirty="0"/>
              <a:t>)</a:t>
            </a:r>
            <a:endParaRPr lang="zh-TW" altLang="en-US" sz="2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69827" y="277381"/>
            <a:ext cx="577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永久和平標準戰略緣起：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9A10E4-8F71-4581-8582-A3651FA718A1}"/>
              </a:ext>
            </a:extLst>
          </p:cNvPr>
          <p:cNvSpPr/>
          <p:nvPr/>
        </p:nvSpPr>
        <p:spPr>
          <a:xfrm>
            <a:off x="278010" y="4612753"/>
            <a:ext cx="5692760" cy="1559447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TW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He drew a circle that shut me out-Heretic, rebel, a thing to flout. But love and I had the wit to win: We drew a circle and took him In!” (by Edwin Markham)</a:t>
            </a:r>
          </a:p>
        </p:txBody>
      </p:sp>
    </p:spTree>
    <p:extLst>
      <p:ext uri="{BB962C8B-B14F-4D97-AF65-F5344CB8AC3E}">
        <p14:creationId xmlns:p14="http://schemas.microsoft.com/office/powerpoint/2010/main" val="34514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F02E5D1-A283-4818-AF41-3FB4749FB7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1791FB72-9A2F-48A4-AB78-7EFB3CC4D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320299"/>
              </p:ext>
            </p:extLst>
          </p:nvPr>
        </p:nvGraphicFramePr>
        <p:xfrm>
          <a:off x="152400" y="0"/>
          <a:ext cx="11887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ED66B78-5992-495D-83AB-B9A5CD6001FC}"/>
              </a:ext>
            </a:extLst>
          </p:cNvPr>
          <p:cNvSpPr txBox="1"/>
          <p:nvPr/>
        </p:nvSpPr>
        <p:spPr>
          <a:xfrm>
            <a:off x="127000" y="1066537"/>
            <a:ext cx="635000" cy="381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永久和平標準 </a:t>
            </a:r>
            <a:endParaRPr lang="zh-TW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3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9E9608-F8DF-4A59-83F9-003EE12A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B9E9608-F8DF-4A59-83F9-003EE12A1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4BD644-EE38-414A-927E-98694FE1F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8E4BD644-EE38-414A-927E-98694FE1F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777F10-FDCF-41A5-9FA0-464B6227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0777F10-FDCF-41A5-9FA0-464B62274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7C3C31-C0F2-466A-92EA-C69ED0C3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C7C3C31-C0F2-466A-92EA-C69ED0C3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80DB2-F955-489E-94C7-1FD6A6B29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A780DB2-F955-489E-94C7-1FD6A6B29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7408B0-460E-45EE-B448-5E50C44D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E7408B0-460E-45EE-B448-5E50C44D2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E14840-255A-4E8F-805D-2B9CED2B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0E14840-255A-4E8F-805D-2B9CED2B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FBAB36-CC42-4E0F-9352-0DB837BC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6FBAB36-CC42-4E0F-9352-0DB837BC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4149FC-4B32-4DED-AC51-2EEC92321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DB4149FC-4B32-4DED-AC51-2EEC92321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0C5060-4BEF-4C3A-AD7B-68E8B8376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140C5060-4BEF-4C3A-AD7B-68E8B8376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94E33-D3E7-48D8-9839-CC8C39BAF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2794E33-D3E7-48D8-9839-CC8C39BAF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83E469-152F-4BE2-B68C-A9E8E6EB0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8883E469-152F-4BE2-B68C-A9E8E6EB0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6704E0-4DB9-4CF7-91C0-5E976D5D4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36704E0-4DB9-4CF7-91C0-5E976D5D4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A87D03-63C4-42DE-BE27-36C480B80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0A87D03-63C4-42DE-BE27-36C480B80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30962-7FA2-4F7E-9C7F-8F9148242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59B30962-7FA2-4F7E-9C7F-8F9148242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AFF79E-9F3A-4B7F-8305-F0D122A7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F8AFF79E-9F3A-4B7F-8305-F0D122A78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89DA18-285A-43BD-B95A-B929844AD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8C89DA18-285A-43BD-B95A-B929844AD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65DF1-5611-4BF0-82B6-E5A20B50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1BD65DF1-5611-4BF0-82B6-E5A20B507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B0B223-8FDF-4D0F-A092-C1E36985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16B0B223-8FDF-4D0F-A092-C1E36985F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0B04DE-F0EE-4802-92B0-586B230AC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000B04DE-F0EE-4802-92B0-586B230AC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F33C22-9ACF-42C8-B6FE-7C9A8E2D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71F33C22-9ACF-42C8-B6FE-7C9A8E2D7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36A929-FF2D-420D-885D-EF221917C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BE36A929-FF2D-420D-885D-EF221917C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781561-A0B9-4BD4-93F4-D98FF4F5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31781561-A0B9-4BD4-93F4-D98FF4F5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0923D0-BB1F-4424-813C-5EEBD313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010923D0-BB1F-4424-813C-5EEBD3136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87A86E-1F37-45B7-BDE0-4431776F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">
                                            <p:graphicEl>
                                              <a:dgm id="{0A87A86E-1F37-45B7-BDE0-4431776F2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5EBE6929-175E-43AC-9DCF-86DF3C2E1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699698"/>
              </p:ext>
            </p:extLst>
          </p:nvPr>
        </p:nvGraphicFramePr>
        <p:xfrm>
          <a:off x="-1358900" y="1339585"/>
          <a:ext cx="11661319" cy="551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群組 20">
            <a:extLst>
              <a:ext uri="{FF2B5EF4-FFF2-40B4-BE49-F238E27FC236}">
                <a16:creationId xmlns:a16="http://schemas.microsoft.com/office/drawing/2014/main" id="{93B16FF6-7418-43A0-8AE7-138524C4540F}"/>
              </a:ext>
            </a:extLst>
          </p:cNvPr>
          <p:cNvGrpSpPr/>
          <p:nvPr/>
        </p:nvGrpSpPr>
        <p:grpSpPr>
          <a:xfrm>
            <a:off x="500190" y="58211"/>
            <a:ext cx="11231743" cy="865627"/>
            <a:chOff x="119335" y="1534674"/>
            <a:chExt cx="4549319" cy="54071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AC87B81-4E7B-40FC-9BDE-612B847DF8D3}"/>
                </a:ext>
              </a:extLst>
            </p:cNvPr>
            <p:cNvSpPr/>
            <p:nvPr/>
          </p:nvSpPr>
          <p:spPr>
            <a:xfrm>
              <a:off x="119335" y="1534674"/>
              <a:ext cx="4549319" cy="540710"/>
            </a:xfrm>
            <a:prstGeom prst="rect">
              <a:avLst/>
            </a:prstGeom>
            <a:solidFill>
              <a:srgbClr val="EDBEBD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A1764AF-999B-425A-935C-F836BDA628BF}"/>
                </a:ext>
              </a:extLst>
            </p:cNvPr>
            <p:cNvSpPr txBox="1"/>
            <p:nvPr/>
          </p:nvSpPr>
          <p:spPr>
            <a:xfrm>
              <a:off x="119335" y="1534674"/>
              <a:ext cx="4549319" cy="54071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TW" altLang="en-US" sz="2500" b="1" kern="1200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zh-TW" altLang="en-US" sz="4400" b="1" kern="1200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自由基準 </a:t>
              </a:r>
              <a:r>
                <a:rPr lang="en-US" altLang="zh-TW" sz="4400" b="1" kern="1200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Freedom Standards</a:t>
              </a:r>
              <a:endParaRPr lang="zh-TW" altLang="en-US" sz="4400" b="1" kern="1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8F84509-96E2-4461-AB44-14F5DD870E0B}"/>
              </a:ext>
            </a:extLst>
          </p:cNvPr>
          <p:cNvSpPr txBox="1"/>
          <p:nvPr/>
        </p:nvSpPr>
        <p:spPr>
          <a:xfrm>
            <a:off x="4990758" y="1586925"/>
            <a:ext cx="703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確保人的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尊嚴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自由與人權不落後他國一天</a:t>
            </a:r>
            <a:r>
              <a:rPr lang="zh-TW" altLang="en-US" sz="2400" dirty="0">
                <a:latin typeface="+mj-ea"/>
                <a:ea typeface="+mj-ea"/>
              </a:rPr>
              <a:t>；凡具有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普世價值的萬國萬法</a:t>
            </a:r>
            <a:r>
              <a:rPr lang="zh-TW" altLang="en-US" sz="2400" dirty="0">
                <a:latin typeface="+mj-ea"/>
                <a:ea typeface="+mj-ea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人民皆可直接擇優援用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BCCC0E8-6ED6-4990-8A2A-4E463222869F}"/>
              </a:ext>
            </a:extLst>
          </p:cNvPr>
          <p:cNvSpPr txBox="1"/>
          <p:nvPr/>
        </p:nvSpPr>
        <p:spPr>
          <a:xfrm>
            <a:off x="5863905" y="2793430"/>
            <a:ext cx="616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確保永久和平</a:t>
            </a:r>
            <a:r>
              <a:rPr lang="en-US" altLang="zh-TW" sz="2400" dirty="0">
                <a:latin typeface="+mj-ea"/>
                <a:ea typeface="+mj-ea"/>
              </a:rPr>
              <a:t>,</a:t>
            </a:r>
            <a:r>
              <a:rPr lang="zh-TW" altLang="en-US" sz="2400" dirty="0">
                <a:latin typeface="+mj-ea"/>
                <a:ea typeface="+mj-ea"/>
              </a:rPr>
              <a:t>貫徹國際法</a:t>
            </a:r>
            <a:r>
              <a:rPr lang="en-US" altLang="zh-TW" sz="2400" dirty="0">
                <a:latin typeface="+mj-ea"/>
                <a:ea typeface="+mj-ea"/>
              </a:rPr>
              <a:t>,</a:t>
            </a:r>
            <a:r>
              <a:rPr lang="zh-TW" altLang="en-US" sz="2400" dirty="0">
                <a:latin typeface="+mj-ea"/>
                <a:ea typeface="+mj-ea"/>
              </a:rPr>
              <a:t>國際公約。居民有政治權</a:t>
            </a:r>
            <a:r>
              <a:rPr lang="en-US" altLang="zh-TW" sz="2400" dirty="0">
                <a:latin typeface="+mj-ea"/>
                <a:ea typeface="+mj-ea"/>
              </a:rPr>
              <a:t>,</a:t>
            </a:r>
            <a:r>
              <a:rPr lang="zh-TW" altLang="en-US" sz="2400" dirty="0">
                <a:latin typeface="+mj-ea"/>
                <a:ea typeface="+mj-ea"/>
              </a:rPr>
              <a:t>公民權</a:t>
            </a:r>
            <a:r>
              <a:rPr lang="en-US" altLang="zh-TW" sz="2400" dirty="0">
                <a:latin typeface="+mj-ea"/>
                <a:ea typeface="+mj-ea"/>
              </a:rPr>
              <a:t>,</a:t>
            </a:r>
            <a:r>
              <a:rPr lang="zh-TW" altLang="en-US" sz="2400" dirty="0">
                <a:latin typeface="+mj-ea"/>
                <a:ea typeface="+mj-ea"/>
              </a:rPr>
              <a:t>經濟</a:t>
            </a:r>
            <a:r>
              <a:rPr lang="en-US" altLang="zh-TW" sz="2400" dirty="0">
                <a:latin typeface="+mj-ea"/>
                <a:ea typeface="+mj-ea"/>
              </a:rPr>
              <a:t>,</a:t>
            </a:r>
            <a:r>
              <a:rPr lang="zh-TW" altLang="en-US" sz="2400" dirty="0">
                <a:latin typeface="+mj-ea"/>
                <a:ea typeface="+mj-ea"/>
              </a:rPr>
              <a:t>社會</a:t>
            </a:r>
            <a:r>
              <a:rPr lang="en-US" altLang="zh-TW" sz="2400" dirty="0">
                <a:latin typeface="+mj-ea"/>
                <a:ea typeface="+mj-ea"/>
              </a:rPr>
              <a:t>,</a:t>
            </a:r>
            <a:r>
              <a:rPr lang="zh-TW" altLang="en-US" sz="2400" dirty="0">
                <a:latin typeface="+mj-ea"/>
                <a:ea typeface="+mj-ea"/>
              </a:rPr>
              <a:t>文化、土地自決權。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C7C3D87-C912-49B8-B25F-7FA42A1FB568}"/>
              </a:ext>
            </a:extLst>
          </p:cNvPr>
          <p:cNvSpPr txBox="1"/>
          <p:nvPr/>
        </p:nvSpPr>
        <p:spPr>
          <a:xfrm>
            <a:off x="5688675" y="4351350"/>
            <a:ext cx="6337883" cy="830997"/>
          </a:xfrm>
          <a:prstGeom prst="rect">
            <a:avLst/>
          </a:prstGeom>
          <a:solidFill>
            <a:srgbClr val="FFFFFF">
              <a:alpha val="36863"/>
            </a:srgbClr>
          </a:solidFill>
        </p:spPr>
        <p:txBody>
          <a:bodyPr wrap="square" rtlCol="0">
            <a:spAutoFit/>
          </a:bodyPr>
          <a:lstStyle>
            <a:defPPr rtl="0">
              <a:defRPr lang="zh-TW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提升人性尊嚴、自由、民主、人權與公義的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免費選舉及公投的頻率</a:t>
            </a:r>
            <a:r>
              <a:rPr lang="en-US" altLang="zh-TW" dirty="0"/>
              <a:t>,</a:t>
            </a:r>
            <a:r>
              <a:rPr lang="zh-TW" altLang="en-US" dirty="0"/>
              <a:t>以不超越他國為原則。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7F3B3CF-7D98-4427-BC01-415E017AFB77}"/>
              </a:ext>
            </a:extLst>
          </p:cNvPr>
          <p:cNvSpPr txBox="1"/>
          <p:nvPr/>
        </p:nvSpPr>
        <p:spPr>
          <a:xfrm>
            <a:off x="4597400" y="5909270"/>
            <a:ext cx="7594600" cy="830997"/>
          </a:xfrm>
          <a:prstGeom prst="rect">
            <a:avLst/>
          </a:prstGeom>
          <a:solidFill>
            <a:srgbClr val="FFFFFF">
              <a:alpha val="36863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確保政治清廉、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嚴禁參政花錢。電視電台每週至少 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60 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分鐘免費</a:t>
            </a:r>
            <a:r>
              <a:rPr lang="zh-TW" altLang="en-US" sz="2400" dirty="0">
                <a:latin typeface="+mj-ea"/>
                <a:ea typeface="+mj-ea"/>
              </a:rPr>
              <a:t>供應主管機關</a:t>
            </a:r>
            <a:r>
              <a:rPr lang="en-US" altLang="zh-TW" sz="2400" dirty="0">
                <a:latin typeface="+mj-ea"/>
                <a:ea typeface="+mj-ea"/>
              </a:rPr>
              <a:t>-</a:t>
            </a:r>
            <a:r>
              <a:rPr lang="zh-TW" altLang="en-US" sz="2400" dirty="0">
                <a:latin typeface="+mj-ea"/>
                <a:ea typeface="+mj-ea"/>
              </a:rPr>
              <a:t>政黨或政團自由應用。</a:t>
            </a:r>
          </a:p>
        </p:txBody>
      </p:sp>
    </p:spTree>
    <p:extLst>
      <p:ext uri="{BB962C8B-B14F-4D97-AF65-F5344CB8AC3E}">
        <p14:creationId xmlns:p14="http://schemas.microsoft.com/office/powerpoint/2010/main" val="2167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2" grpId="0"/>
      <p:bldP spid="23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藍色橫條設計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524_TF16391941_TF16391941.potx" id="{43CF41D3-058B-432D-B56D-B8921F52BE21}" vid="{998134C5-A5CA-48B0-9CDC-740488C8FD8F}"/>
    </a:ext>
  </a:extLst>
</a:theme>
</file>

<file path=ppt/theme/theme2.xml><?xml version="1.0" encoding="utf-8"?>
<a:theme xmlns:a="http://schemas.openxmlformats.org/drawingml/2006/main" name="Office 佈景主題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內含山巒日出相片的藍色橫條簡報 (寬螢幕)</Template>
  <TotalTime>813</TotalTime>
  <Words>2064</Words>
  <Application>Microsoft Office PowerPoint</Application>
  <PresentationFormat>寬螢幕</PresentationFormat>
  <Paragraphs>121</Paragraphs>
  <Slides>19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Microsoft JhengHei UI</vt:lpstr>
      <vt:lpstr>Microsoft YaHei UI</vt:lpstr>
      <vt:lpstr>微軟正黑體</vt:lpstr>
      <vt:lpstr>Arial</vt:lpstr>
      <vt:lpstr>Arial Black</vt:lpstr>
      <vt:lpstr>Corbel</vt:lpstr>
      <vt:lpstr>Times New Roman</vt:lpstr>
      <vt:lpstr>Wingdings</vt:lpstr>
      <vt:lpstr>藍色橫條設計 16x9</vt:lpstr>
      <vt:lpstr>和平演變中華一國卅三制聯邦， 支持台灣示範亞洲永久和平標準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和平演變中華一國卅三制聯邦， 支持台灣示範亞洲永久和平標準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支持台灣示範亞洲永久和平標準 Support Taiwan to Demonstrate Standards for Permanent Peace in Asia</dc:title>
  <dc:creator>n31</dc:creator>
  <cp:lastModifiedBy>n31</cp:lastModifiedBy>
  <cp:revision>66</cp:revision>
  <dcterms:created xsi:type="dcterms:W3CDTF">2019-10-15T06:02:23Z</dcterms:created>
  <dcterms:modified xsi:type="dcterms:W3CDTF">2019-10-18T09:58:00Z</dcterms:modified>
</cp:coreProperties>
</file>